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3" r:id="rId3"/>
    <p:sldId id="265" r:id="rId4"/>
    <p:sldId id="257" r:id="rId5"/>
    <p:sldId id="266" r:id="rId6"/>
    <p:sldId id="258" r:id="rId7"/>
    <p:sldId id="267" r:id="rId8"/>
    <p:sldId id="259" r:id="rId9"/>
    <p:sldId id="268" r:id="rId10"/>
    <p:sldId id="260" r:id="rId11"/>
    <p:sldId id="269" r:id="rId12"/>
    <p:sldId id="261" r:id="rId13"/>
    <p:sldId id="262" r:id="rId14"/>
    <p:sldId id="264" r:id="rId15"/>
    <p:sldId id="270" r:id="rId16"/>
    <p:sldId id="271" r:id="rId17"/>
    <p:sldId id="276" r:id="rId18"/>
    <p:sldId id="272" r:id="rId19"/>
    <p:sldId id="277" r:id="rId20"/>
    <p:sldId id="273" r:id="rId21"/>
    <p:sldId id="278" r:id="rId22"/>
    <p:sldId id="274" r:id="rId23"/>
    <p:sldId id="275" r:id="rId24"/>
    <p:sldId id="281" r:id="rId25"/>
    <p:sldId id="279" r:id="rId26"/>
    <p:sldId id="280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20/04/2017</a:t>
            </a:fld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20/04/2017</a:t>
            </a:fld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20/04/2017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20/04/2017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20/04/2017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20/04/2017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20/04/2017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20/04/2017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sz="4000" dirty="0" smtClean="0"/>
              <a:t>Carolina Gómez, 2017</a:t>
            </a:r>
            <a:endParaRPr lang="es-ES" sz="4000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9600" dirty="0" smtClean="0"/>
              <a:t>THE SILENCE CAMPAIGN</a:t>
            </a:r>
            <a:endParaRPr lang="es-ES" sz="9600" dirty="0"/>
          </a:p>
        </p:txBody>
      </p:sp>
    </p:spTree>
    <p:extLst>
      <p:ext uri="{BB962C8B-B14F-4D97-AF65-F5344CB8AC3E}">
        <p14:creationId xmlns:p14="http://schemas.microsoft.com/office/powerpoint/2010/main" val="169506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5232"/>
          </a:xfrm>
        </p:spPr>
        <p:txBody>
          <a:bodyPr>
            <a:noAutofit/>
          </a:bodyPr>
          <a:lstStyle/>
          <a:p>
            <a:r>
              <a:rPr lang="es-ES" sz="3200" dirty="0" err="1" smtClean="0"/>
              <a:t>Classroom</a:t>
            </a:r>
            <a:r>
              <a:rPr lang="es-ES" sz="3200" dirty="0" smtClean="0"/>
              <a:t> </a:t>
            </a:r>
            <a:r>
              <a:rPr lang="es-ES" sz="3200" dirty="0" err="1" smtClean="0"/>
              <a:t>atmosphere</a:t>
            </a:r>
            <a:endParaRPr lang="es-ES" sz="3200" dirty="0" smtClean="0"/>
          </a:p>
          <a:p>
            <a:r>
              <a:rPr lang="es-ES" sz="3200" dirty="0" err="1" smtClean="0"/>
              <a:t>Learning</a:t>
            </a:r>
            <a:endParaRPr lang="es-ES" sz="3200" dirty="0" smtClean="0"/>
          </a:p>
          <a:p>
            <a:r>
              <a:rPr lang="es-ES" sz="3200" dirty="0" err="1" smtClean="0"/>
              <a:t>Life</a:t>
            </a:r>
            <a:r>
              <a:rPr lang="es-ES" sz="3200" dirty="0" smtClean="0"/>
              <a:t> at </a:t>
            </a:r>
            <a:r>
              <a:rPr lang="es-ES" sz="3200" dirty="0" err="1" smtClean="0"/>
              <a:t>school</a:t>
            </a:r>
            <a:r>
              <a:rPr lang="es-ES" sz="3200" dirty="0" smtClean="0"/>
              <a:t>…</a:t>
            </a:r>
          </a:p>
          <a:p>
            <a:r>
              <a:rPr lang="es-ES" sz="3200" dirty="0" err="1" smtClean="0"/>
              <a:t>We</a:t>
            </a:r>
            <a:r>
              <a:rPr lang="es-ES" sz="3200" dirty="0" smtClean="0"/>
              <a:t> </a:t>
            </a:r>
            <a:r>
              <a:rPr lang="es-ES" sz="3200" dirty="0" err="1" smtClean="0"/>
              <a:t>need</a:t>
            </a:r>
            <a:r>
              <a:rPr lang="es-ES" sz="3200" dirty="0" smtClean="0"/>
              <a:t> </a:t>
            </a:r>
            <a:r>
              <a:rPr lang="es-ES" sz="3200" dirty="0" err="1" smtClean="0"/>
              <a:t>to</a:t>
            </a:r>
            <a:r>
              <a:rPr lang="es-ES" sz="3200" dirty="0" smtClean="0"/>
              <a:t> be </a:t>
            </a:r>
            <a:r>
              <a:rPr lang="es-ES" sz="3200" dirty="0" err="1" smtClean="0"/>
              <a:t>responsible</a:t>
            </a:r>
            <a:r>
              <a:rPr lang="es-ES" sz="3200" dirty="0" smtClean="0"/>
              <a:t> </a:t>
            </a:r>
            <a:r>
              <a:rPr lang="es-ES" sz="3200" dirty="0" err="1" smtClean="0"/>
              <a:t>for</a:t>
            </a:r>
            <a:r>
              <a:rPr lang="es-ES" sz="3200" dirty="0" smtClean="0"/>
              <a:t> </a:t>
            </a:r>
            <a:r>
              <a:rPr lang="es-ES" sz="3200" dirty="0" err="1" smtClean="0"/>
              <a:t>our</a:t>
            </a:r>
            <a:r>
              <a:rPr lang="es-ES" sz="3200" dirty="0" smtClean="0"/>
              <a:t> </a:t>
            </a:r>
            <a:r>
              <a:rPr lang="es-ES" sz="3200" dirty="0" err="1" smtClean="0"/>
              <a:t>own</a:t>
            </a:r>
            <a:r>
              <a:rPr lang="es-ES" sz="3200" dirty="0" smtClean="0"/>
              <a:t> </a:t>
            </a:r>
            <a:r>
              <a:rPr lang="es-ES" sz="3200" dirty="0" err="1" smtClean="0"/>
              <a:t>learning</a:t>
            </a:r>
            <a:r>
              <a:rPr lang="es-ES" sz="3200" dirty="0" smtClean="0"/>
              <a:t>, </a:t>
            </a:r>
            <a:r>
              <a:rPr lang="es-ES" sz="3200" dirty="0" err="1" smtClean="0"/>
              <a:t>which</a:t>
            </a:r>
            <a:r>
              <a:rPr lang="es-ES" sz="3200" dirty="0" smtClean="0"/>
              <a:t> </a:t>
            </a:r>
            <a:r>
              <a:rPr lang="es-ES" sz="3200" dirty="0" err="1" smtClean="0"/>
              <a:t>includes</a:t>
            </a:r>
            <a:r>
              <a:rPr lang="es-ES" sz="3200" dirty="0" smtClean="0"/>
              <a:t> </a:t>
            </a:r>
            <a:r>
              <a:rPr lang="es-ES" sz="3200" dirty="0" err="1" smtClean="0"/>
              <a:t>bringing</a:t>
            </a:r>
            <a:r>
              <a:rPr lang="es-ES" sz="3200" dirty="0" smtClean="0"/>
              <a:t>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materials</a:t>
            </a:r>
            <a:r>
              <a:rPr lang="es-ES" sz="3200" dirty="0" smtClean="0"/>
              <a:t> </a:t>
            </a:r>
            <a:r>
              <a:rPr lang="es-ES" sz="3200" dirty="0" err="1" smtClean="0"/>
              <a:t>to</a:t>
            </a:r>
            <a:r>
              <a:rPr lang="es-ES" sz="3200" dirty="0" smtClean="0"/>
              <a:t> </a:t>
            </a:r>
            <a:r>
              <a:rPr lang="es-ES" sz="3200" dirty="0" err="1" smtClean="0"/>
              <a:t>school</a:t>
            </a:r>
            <a:r>
              <a:rPr lang="es-ES" sz="3200" dirty="0" smtClean="0"/>
              <a:t> </a:t>
            </a:r>
            <a:r>
              <a:rPr lang="es-ES" sz="3200" dirty="0" err="1" smtClean="0"/>
              <a:t>every</a:t>
            </a:r>
            <a:r>
              <a:rPr lang="es-ES" sz="3200" dirty="0" smtClean="0"/>
              <a:t> </a:t>
            </a:r>
            <a:r>
              <a:rPr lang="es-ES" sz="3200" dirty="0" err="1" smtClean="0"/>
              <a:t>day</a:t>
            </a:r>
            <a:r>
              <a:rPr lang="es-ES" sz="3200" dirty="0" smtClean="0"/>
              <a:t>.</a:t>
            </a:r>
          </a:p>
          <a:p>
            <a:r>
              <a:rPr lang="es-ES" sz="3200" dirty="0" err="1" smtClean="0"/>
              <a:t>Teachers</a:t>
            </a:r>
            <a:r>
              <a:rPr lang="es-ES" sz="3200" dirty="0" smtClean="0"/>
              <a:t> </a:t>
            </a:r>
            <a:r>
              <a:rPr lang="es-ES" sz="3200" dirty="0" err="1" smtClean="0"/>
              <a:t>will</a:t>
            </a:r>
            <a:r>
              <a:rPr lang="es-ES" sz="3200" dirty="0" smtClean="0"/>
              <a:t> </a:t>
            </a:r>
            <a:r>
              <a:rPr lang="es-ES" sz="3200" dirty="0" err="1" smtClean="0"/>
              <a:t>have</a:t>
            </a:r>
            <a:r>
              <a:rPr lang="es-ES" sz="3200" dirty="0" smtClean="0"/>
              <a:t> MORE TIME </a:t>
            </a:r>
            <a:r>
              <a:rPr lang="es-ES" sz="3200" dirty="0" err="1" smtClean="0"/>
              <a:t>for</a:t>
            </a:r>
            <a:r>
              <a:rPr lang="es-ES" sz="3200" dirty="0" smtClean="0"/>
              <a:t> </a:t>
            </a:r>
            <a:r>
              <a:rPr lang="es-ES" sz="3200" dirty="0" err="1" smtClean="0"/>
              <a:t>you</a:t>
            </a:r>
            <a:r>
              <a:rPr lang="es-ES" sz="3200" dirty="0" smtClean="0"/>
              <a:t> </a:t>
            </a:r>
            <a:r>
              <a:rPr lang="es-ES" sz="3200" dirty="0" err="1" smtClean="0"/>
              <a:t>if</a:t>
            </a:r>
            <a:r>
              <a:rPr lang="es-ES" sz="3200" dirty="0" smtClean="0"/>
              <a:t> </a:t>
            </a:r>
            <a:r>
              <a:rPr lang="es-ES" sz="3200" dirty="0" err="1" smtClean="0"/>
              <a:t>they</a:t>
            </a:r>
            <a:r>
              <a:rPr lang="es-ES" sz="3200" dirty="0" smtClean="0"/>
              <a:t> </a:t>
            </a:r>
            <a:r>
              <a:rPr lang="es-ES" sz="3200" dirty="0" err="1" smtClean="0"/>
              <a:t>don’t</a:t>
            </a:r>
            <a:r>
              <a:rPr lang="es-ES" sz="3200" dirty="0" smtClean="0"/>
              <a:t> </a:t>
            </a:r>
            <a:r>
              <a:rPr lang="es-ES" sz="3200" dirty="0" err="1" smtClean="0"/>
              <a:t>need</a:t>
            </a:r>
            <a:r>
              <a:rPr lang="es-ES" sz="3200" dirty="0" smtClean="0"/>
              <a:t> </a:t>
            </a:r>
            <a:r>
              <a:rPr lang="es-ES" sz="3200" dirty="0" err="1" smtClean="0"/>
              <a:t>to</a:t>
            </a:r>
            <a:r>
              <a:rPr lang="es-ES" sz="3200" dirty="0" smtClean="0"/>
              <a:t> </a:t>
            </a:r>
            <a:r>
              <a:rPr lang="es-ES" sz="3200" dirty="0" err="1" smtClean="0"/>
              <a:t>keep</a:t>
            </a:r>
            <a:r>
              <a:rPr lang="es-ES" sz="3200" dirty="0" smtClean="0"/>
              <a:t> </a:t>
            </a:r>
            <a:r>
              <a:rPr lang="es-ES" sz="3200" dirty="0" err="1" smtClean="0"/>
              <a:t>you</a:t>
            </a:r>
            <a:r>
              <a:rPr lang="es-ES" sz="3200" dirty="0" smtClean="0"/>
              <a:t> </a:t>
            </a:r>
            <a:r>
              <a:rPr lang="es-ES" sz="3200" dirty="0" err="1" smtClean="0"/>
              <a:t>quiet</a:t>
            </a:r>
            <a:r>
              <a:rPr lang="es-ES" sz="3200" dirty="0" smtClean="0"/>
              <a:t> </a:t>
            </a:r>
            <a:r>
              <a:rPr lang="es-ES" sz="3200" dirty="0" err="1" smtClean="0"/>
              <a:t>all</a:t>
            </a:r>
            <a:r>
              <a:rPr lang="es-ES" sz="3200" dirty="0" smtClean="0"/>
              <a:t> </a:t>
            </a:r>
            <a:r>
              <a:rPr lang="es-ES" sz="3200" dirty="0" err="1" smtClean="0"/>
              <a:t>the</a:t>
            </a:r>
            <a:r>
              <a:rPr lang="es-ES" sz="3200" dirty="0" smtClean="0"/>
              <a:t> time.</a:t>
            </a:r>
            <a:endParaRPr lang="es-ES" sz="32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SILENCE IMPROVES…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981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 descr="E:\2016-2017\SILENCE CAMPAIGN\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12000" cy="43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78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257003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Autofit/>
          </a:bodyPr>
          <a:lstStyle/>
          <a:p>
            <a:r>
              <a:rPr lang="es-ES" sz="8800" dirty="0" smtClean="0"/>
              <a:t>ACTION SPEAKS LOUDER THAN WORDS</a:t>
            </a:r>
            <a:endParaRPr lang="es-ES" sz="8800" dirty="0"/>
          </a:p>
        </p:txBody>
      </p:sp>
    </p:spTree>
    <p:extLst>
      <p:ext uri="{BB962C8B-B14F-4D97-AF65-F5344CB8AC3E}">
        <p14:creationId xmlns:p14="http://schemas.microsoft.com/office/powerpoint/2010/main" val="180692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>
            <a:normAutofit/>
          </a:bodyPr>
          <a:lstStyle/>
          <a:p>
            <a:r>
              <a:rPr lang="es-ES" sz="4000" dirty="0" err="1" smtClean="0"/>
              <a:t>If</a:t>
            </a:r>
            <a:r>
              <a:rPr lang="es-ES" sz="4000" dirty="0" smtClean="0"/>
              <a:t> </a:t>
            </a:r>
            <a:r>
              <a:rPr lang="es-ES" sz="4000" dirty="0" err="1" smtClean="0"/>
              <a:t>you</a:t>
            </a:r>
            <a:r>
              <a:rPr lang="es-ES" sz="4000" dirty="0" smtClean="0"/>
              <a:t> </a:t>
            </a:r>
            <a:r>
              <a:rPr lang="es-ES" sz="4000" dirty="0" err="1" smtClean="0"/>
              <a:t>want</a:t>
            </a:r>
            <a:r>
              <a:rPr lang="es-ES" sz="4000" dirty="0" smtClean="0"/>
              <a:t> </a:t>
            </a:r>
            <a:r>
              <a:rPr lang="es-ES" sz="4000" dirty="0" err="1" smtClean="0"/>
              <a:t>to</a:t>
            </a:r>
            <a:r>
              <a:rPr lang="es-ES" sz="4000" dirty="0" smtClean="0"/>
              <a:t> </a:t>
            </a:r>
            <a:r>
              <a:rPr lang="es-ES" sz="4000" dirty="0" err="1" smtClean="0"/>
              <a:t>have</a:t>
            </a:r>
            <a:r>
              <a:rPr lang="es-ES" sz="4000" dirty="0" smtClean="0"/>
              <a:t> more </a:t>
            </a:r>
            <a:r>
              <a:rPr lang="es-ES" sz="4000" dirty="0" err="1" smtClean="0"/>
              <a:t>freedom</a:t>
            </a:r>
            <a:r>
              <a:rPr lang="es-ES" sz="4000" dirty="0" smtClean="0"/>
              <a:t> of </a:t>
            </a:r>
            <a:r>
              <a:rPr lang="es-ES" sz="4000" dirty="0" err="1" smtClean="0"/>
              <a:t>action</a:t>
            </a:r>
            <a:r>
              <a:rPr lang="es-ES" sz="4000" dirty="0" smtClean="0"/>
              <a:t>, </a:t>
            </a:r>
            <a:r>
              <a:rPr lang="es-ES" sz="4000" dirty="0" err="1" smtClean="0"/>
              <a:t>you</a:t>
            </a:r>
            <a:r>
              <a:rPr lang="es-ES" sz="4000" dirty="0" smtClean="0"/>
              <a:t> </a:t>
            </a:r>
            <a:r>
              <a:rPr lang="es-ES" sz="4000" dirty="0" err="1" smtClean="0"/>
              <a:t>need</a:t>
            </a:r>
            <a:r>
              <a:rPr lang="es-ES" sz="4000" dirty="0" smtClean="0"/>
              <a:t> </a:t>
            </a:r>
            <a:r>
              <a:rPr lang="es-ES" sz="4000" dirty="0" err="1" smtClean="0"/>
              <a:t>to</a:t>
            </a:r>
            <a:r>
              <a:rPr lang="es-ES" sz="4000" dirty="0" smtClean="0"/>
              <a:t> be </a:t>
            </a:r>
            <a:r>
              <a:rPr lang="es-ES" sz="4000" dirty="0" err="1" smtClean="0"/>
              <a:t>trusted</a:t>
            </a:r>
            <a:r>
              <a:rPr lang="es-ES" sz="4000" dirty="0" smtClean="0"/>
              <a:t>, and </a:t>
            </a:r>
            <a:r>
              <a:rPr lang="es-ES" sz="4000" dirty="0" err="1" smtClean="0"/>
              <a:t>if</a:t>
            </a:r>
            <a:r>
              <a:rPr lang="es-ES" sz="4000" dirty="0" smtClean="0"/>
              <a:t> </a:t>
            </a:r>
            <a:r>
              <a:rPr lang="es-ES" sz="4000" dirty="0" err="1" smtClean="0"/>
              <a:t>you</a:t>
            </a:r>
            <a:r>
              <a:rPr lang="es-ES" sz="4000" dirty="0" smtClean="0"/>
              <a:t> </a:t>
            </a:r>
            <a:r>
              <a:rPr lang="es-ES" sz="4000" dirty="0" err="1" smtClean="0"/>
              <a:t>want</a:t>
            </a:r>
            <a:r>
              <a:rPr lang="es-ES" sz="4000" dirty="0" smtClean="0"/>
              <a:t> </a:t>
            </a:r>
            <a:r>
              <a:rPr lang="es-ES" sz="4000" dirty="0" err="1" smtClean="0"/>
              <a:t>to</a:t>
            </a:r>
            <a:r>
              <a:rPr lang="es-ES" sz="4000" dirty="0" smtClean="0"/>
              <a:t> be </a:t>
            </a:r>
            <a:r>
              <a:rPr lang="es-ES" sz="4000" dirty="0" err="1" smtClean="0"/>
              <a:t>trusted</a:t>
            </a:r>
            <a:r>
              <a:rPr lang="es-ES" sz="4000" dirty="0" smtClean="0"/>
              <a:t>, </a:t>
            </a:r>
            <a:r>
              <a:rPr lang="es-ES" sz="4000" dirty="0" err="1" smtClean="0"/>
              <a:t>you</a:t>
            </a:r>
            <a:r>
              <a:rPr lang="es-ES" sz="4000" dirty="0" smtClean="0"/>
              <a:t> </a:t>
            </a:r>
            <a:r>
              <a:rPr lang="es-ES" sz="4000" dirty="0" err="1" smtClean="0"/>
              <a:t>need</a:t>
            </a:r>
            <a:r>
              <a:rPr lang="es-ES" sz="4000" dirty="0" smtClean="0"/>
              <a:t> </a:t>
            </a:r>
            <a:r>
              <a:rPr lang="es-ES" sz="4000" dirty="0" err="1" smtClean="0"/>
              <a:t>to</a:t>
            </a:r>
            <a:r>
              <a:rPr lang="es-ES" sz="4000" dirty="0" smtClean="0"/>
              <a:t> be more </a:t>
            </a:r>
            <a:r>
              <a:rPr lang="es-ES" sz="4000" dirty="0" err="1" smtClean="0"/>
              <a:t>trustworthy</a:t>
            </a:r>
            <a:r>
              <a:rPr lang="es-ES" sz="4000" dirty="0" smtClean="0"/>
              <a:t>.</a:t>
            </a:r>
          </a:p>
          <a:p>
            <a:r>
              <a:rPr lang="es-ES" sz="4000" dirty="0" err="1" smtClean="0"/>
              <a:t>Silent</a:t>
            </a:r>
            <a:r>
              <a:rPr lang="es-ES" sz="4000" dirty="0" smtClean="0"/>
              <a:t> </a:t>
            </a:r>
            <a:r>
              <a:rPr lang="es-ES" sz="4000" dirty="0" err="1" smtClean="0"/>
              <a:t>learners</a:t>
            </a:r>
            <a:r>
              <a:rPr lang="es-ES" sz="4000" dirty="0" smtClean="0"/>
              <a:t> </a:t>
            </a:r>
            <a:r>
              <a:rPr lang="es-ES" sz="4000" dirty="0" err="1" smtClean="0"/>
              <a:t>acquire</a:t>
            </a:r>
            <a:r>
              <a:rPr lang="es-ES" sz="4000" dirty="0" smtClean="0"/>
              <a:t> «</a:t>
            </a:r>
            <a:r>
              <a:rPr lang="es-ES" sz="4000" dirty="0" err="1" smtClean="0"/>
              <a:t>inner</a:t>
            </a:r>
            <a:r>
              <a:rPr lang="es-ES" sz="4000" dirty="0" smtClean="0"/>
              <a:t> </a:t>
            </a:r>
            <a:r>
              <a:rPr lang="es-ES" sz="4000" dirty="0" err="1" smtClean="0"/>
              <a:t>criteria</a:t>
            </a:r>
            <a:r>
              <a:rPr lang="es-ES" sz="4000" dirty="0" smtClean="0"/>
              <a:t>».</a:t>
            </a:r>
          </a:p>
          <a:p>
            <a:r>
              <a:rPr lang="es-ES" sz="4000" dirty="0" err="1" smtClean="0"/>
              <a:t>Silent</a:t>
            </a:r>
            <a:r>
              <a:rPr lang="es-ES" sz="4000" dirty="0" smtClean="0"/>
              <a:t> </a:t>
            </a:r>
            <a:r>
              <a:rPr lang="es-ES" sz="4000" dirty="0" err="1" smtClean="0"/>
              <a:t>students</a:t>
            </a:r>
            <a:r>
              <a:rPr lang="es-ES" sz="4000" dirty="0" smtClean="0"/>
              <a:t> </a:t>
            </a:r>
            <a:r>
              <a:rPr lang="es-ES" sz="4000" dirty="0" err="1" smtClean="0"/>
              <a:t>become</a:t>
            </a:r>
            <a:r>
              <a:rPr lang="es-ES" sz="4000" dirty="0" smtClean="0"/>
              <a:t> more </a:t>
            </a:r>
            <a:r>
              <a:rPr lang="es-ES" sz="4000" dirty="0" err="1" smtClean="0"/>
              <a:t>independent</a:t>
            </a:r>
            <a:r>
              <a:rPr lang="es-ES" sz="4000" dirty="0" smtClean="0"/>
              <a:t>.</a:t>
            </a:r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130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Being</a:t>
            </a:r>
            <a:r>
              <a:rPr lang="es-ES" dirty="0" smtClean="0"/>
              <a:t> </a:t>
            </a:r>
            <a:r>
              <a:rPr lang="es-ES" dirty="0" err="1" smtClean="0"/>
              <a:t>quiet</a:t>
            </a:r>
            <a:r>
              <a:rPr lang="es-ES" dirty="0" smtClean="0"/>
              <a:t> </a:t>
            </a:r>
            <a:r>
              <a:rPr lang="es-ES" dirty="0" err="1" smtClean="0"/>
              <a:t>makes</a:t>
            </a:r>
            <a:r>
              <a:rPr lang="es-ES" dirty="0" smtClean="0"/>
              <a:t> </a:t>
            </a:r>
            <a:r>
              <a:rPr lang="es-ES" dirty="0" err="1" smtClean="0"/>
              <a:t>listening</a:t>
            </a:r>
            <a:r>
              <a:rPr lang="es-ES" dirty="0" smtClean="0"/>
              <a:t> </a:t>
            </a:r>
            <a:r>
              <a:rPr lang="es-ES" dirty="0" err="1" smtClean="0"/>
              <a:t>easier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323" y="1524000"/>
            <a:ext cx="640535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21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8000" dirty="0" err="1" smtClean="0"/>
              <a:t>Silence</a:t>
            </a:r>
            <a:r>
              <a:rPr lang="es-ES" sz="8000" dirty="0" smtClean="0"/>
              <a:t> </a:t>
            </a:r>
            <a:r>
              <a:rPr lang="es-ES" sz="8000" dirty="0" err="1" smtClean="0"/>
              <a:t>is</a:t>
            </a:r>
            <a:r>
              <a:rPr lang="es-ES" sz="8000" dirty="0" smtClean="0"/>
              <a:t> </a:t>
            </a:r>
            <a:r>
              <a:rPr lang="es-ES" sz="8000" dirty="0" err="1" smtClean="0"/>
              <a:t>Essential</a:t>
            </a:r>
            <a:r>
              <a:rPr lang="es-ES" sz="8000" dirty="0" smtClean="0"/>
              <a:t> </a:t>
            </a:r>
            <a:r>
              <a:rPr lang="es-ES" sz="8000" dirty="0" err="1" smtClean="0"/>
              <a:t>for</a:t>
            </a:r>
            <a:r>
              <a:rPr lang="es-ES" sz="8000" dirty="0" smtClean="0"/>
              <a:t> </a:t>
            </a:r>
            <a:r>
              <a:rPr lang="es-ES" sz="8000" dirty="0" err="1" smtClean="0"/>
              <a:t>Learning</a:t>
            </a:r>
            <a:r>
              <a:rPr lang="es-ES" sz="8000" dirty="0" smtClean="0"/>
              <a:t>!</a:t>
            </a:r>
            <a:endParaRPr lang="es-ES" sz="80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>
            <a:noAutofit/>
          </a:bodyPr>
          <a:lstStyle/>
          <a:p>
            <a:pPr algn="ctr"/>
            <a:r>
              <a:rPr lang="es-ES" sz="8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</a:t>
            </a:r>
            <a:r>
              <a:rPr lang="es-ES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s-ES" sz="8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670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5400" b="1" spc="-100" dirty="0">
                <a:ln w="3200">
                  <a:solidFill>
                    <a:srgbClr val="66666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"Sound of Silence" at </a:t>
            </a:r>
            <a:r>
              <a:rPr lang="en-US" sz="5400" b="1" spc="-100" dirty="0" smtClean="0">
                <a:ln w="3200">
                  <a:solidFill>
                    <a:srgbClr val="66666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Work:</a:t>
            </a:r>
          </a:p>
          <a:p>
            <a:r>
              <a:rPr lang="en-US" sz="5400" b="1" spc="-100" dirty="0" smtClean="0">
                <a:ln w="3200">
                  <a:solidFill>
                    <a:srgbClr val="66666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Noise makes us feel anxiety, uneasiness, even fear, and negative feelings in general.</a:t>
            </a:r>
          </a:p>
          <a:p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000" dirty="0" err="1" smtClean="0"/>
              <a:t>We</a:t>
            </a:r>
            <a:r>
              <a:rPr lang="es-ES" sz="6000" dirty="0" smtClean="0"/>
              <a:t> </a:t>
            </a:r>
            <a:r>
              <a:rPr lang="es-ES" sz="6000" dirty="0" err="1" smtClean="0"/>
              <a:t>need</a:t>
            </a:r>
            <a:r>
              <a:rPr lang="es-ES" sz="6000" dirty="0" smtClean="0"/>
              <a:t> </a:t>
            </a:r>
            <a:r>
              <a:rPr lang="es-ES" sz="6000" dirty="0" err="1" smtClean="0"/>
              <a:t>the</a:t>
            </a:r>
            <a:r>
              <a:rPr lang="es-ES" sz="6000" dirty="0" smtClean="0"/>
              <a:t>…</a:t>
            </a:r>
            <a:endParaRPr lang="es-ES" sz="6000" dirty="0"/>
          </a:p>
        </p:txBody>
      </p:sp>
    </p:spTree>
    <p:extLst>
      <p:ext uri="{BB962C8B-B14F-4D97-AF65-F5344CB8AC3E}">
        <p14:creationId xmlns:p14="http://schemas.microsoft.com/office/powerpoint/2010/main" val="286672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E:\2016-2017\SILENCE CAMPAIGN\PARA PPT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2289" y="1196752"/>
            <a:ext cx="11328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507288" cy="4572000"/>
          </a:xfrm>
        </p:spPr>
        <p:txBody>
          <a:bodyPr>
            <a:normAutofit lnSpcReduction="10000"/>
          </a:bodyPr>
          <a:lstStyle/>
          <a:p>
            <a:r>
              <a:rPr lang="es-ES" sz="4000" dirty="0" err="1" smtClean="0"/>
              <a:t>Here</a:t>
            </a:r>
            <a:r>
              <a:rPr lang="es-ES" sz="4000" dirty="0" smtClean="0"/>
              <a:t> are </a:t>
            </a:r>
            <a:r>
              <a:rPr lang="es-ES" sz="4000" dirty="0" err="1" smtClean="0"/>
              <a:t>scientific</a:t>
            </a:r>
            <a:r>
              <a:rPr lang="es-ES" sz="4000" dirty="0" smtClean="0"/>
              <a:t> </a:t>
            </a:r>
            <a:r>
              <a:rPr lang="es-ES" sz="4000" dirty="0" err="1" smtClean="0"/>
              <a:t>reasons</a:t>
            </a:r>
            <a:r>
              <a:rPr lang="es-ES" sz="4000" dirty="0" smtClean="0"/>
              <a:t> </a:t>
            </a:r>
            <a:r>
              <a:rPr lang="es-ES" sz="4000" dirty="0" err="1" smtClean="0"/>
              <a:t>for</a:t>
            </a:r>
            <a:r>
              <a:rPr lang="es-ES" sz="4000" dirty="0" smtClean="0"/>
              <a:t> </a:t>
            </a:r>
            <a:r>
              <a:rPr lang="es-ES" sz="4000" dirty="0" err="1" smtClean="0"/>
              <a:t>how</a:t>
            </a:r>
            <a:r>
              <a:rPr lang="es-ES" sz="4000" dirty="0" smtClean="0"/>
              <a:t> </a:t>
            </a:r>
            <a:r>
              <a:rPr lang="es-ES" sz="4000" dirty="0" err="1" smtClean="0"/>
              <a:t>silence</a:t>
            </a:r>
            <a:r>
              <a:rPr lang="es-ES" sz="4000" dirty="0" smtClean="0"/>
              <a:t> </a:t>
            </a:r>
            <a:r>
              <a:rPr lang="es-ES" sz="4000" dirty="0" err="1" smtClean="0"/>
              <a:t>benefits</a:t>
            </a:r>
            <a:r>
              <a:rPr lang="es-ES" sz="4000" dirty="0" smtClean="0"/>
              <a:t> </a:t>
            </a:r>
            <a:r>
              <a:rPr lang="es-ES" sz="4000" dirty="0" err="1" smtClean="0"/>
              <a:t>your</a:t>
            </a:r>
            <a:r>
              <a:rPr lang="es-ES" sz="4000" dirty="0" smtClean="0"/>
              <a:t> </a:t>
            </a:r>
            <a:r>
              <a:rPr lang="es-ES" sz="4000" dirty="0" err="1" smtClean="0"/>
              <a:t>brain</a:t>
            </a:r>
            <a:r>
              <a:rPr lang="es-ES" sz="4000" dirty="0" smtClean="0"/>
              <a:t> and </a:t>
            </a:r>
            <a:r>
              <a:rPr lang="es-ES" sz="4000" dirty="0" err="1" smtClean="0"/>
              <a:t>body</a:t>
            </a:r>
            <a:r>
              <a:rPr lang="es-ES" sz="4000" dirty="0" smtClean="0"/>
              <a:t>:</a:t>
            </a:r>
          </a:p>
          <a:p>
            <a:r>
              <a:rPr lang="es-ES" sz="4000" dirty="0" err="1" smtClean="0"/>
              <a:t>Silence</a:t>
            </a:r>
            <a:r>
              <a:rPr lang="es-ES" sz="4000" dirty="0" smtClean="0"/>
              <a:t> Relieves Stress And </a:t>
            </a:r>
            <a:r>
              <a:rPr lang="es-ES" sz="4000" dirty="0" err="1" smtClean="0"/>
              <a:t>Tension</a:t>
            </a:r>
            <a:endParaRPr lang="es-ES" sz="4000" dirty="0" smtClean="0"/>
          </a:p>
          <a:p>
            <a:r>
              <a:rPr lang="es-ES" sz="4000" dirty="0" err="1" smtClean="0"/>
              <a:t>Silence</a:t>
            </a:r>
            <a:r>
              <a:rPr lang="es-ES" sz="4000" dirty="0" smtClean="0"/>
              <a:t> </a:t>
            </a:r>
            <a:r>
              <a:rPr lang="es-ES" sz="4000" dirty="0" err="1" smtClean="0"/>
              <a:t>Restores</a:t>
            </a:r>
            <a:r>
              <a:rPr lang="es-ES" sz="4000" dirty="0" smtClean="0"/>
              <a:t> </a:t>
            </a:r>
            <a:r>
              <a:rPr lang="es-ES" sz="4000" dirty="0" err="1" smtClean="0"/>
              <a:t>Our</a:t>
            </a:r>
            <a:r>
              <a:rPr lang="es-ES" sz="4000" dirty="0" smtClean="0"/>
              <a:t> Mental </a:t>
            </a:r>
            <a:r>
              <a:rPr lang="es-ES" sz="4000" dirty="0" err="1" smtClean="0"/>
              <a:t>Resources</a:t>
            </a:r>
            <a:endParaRPr lang="es-ES" sz="4000" dirty="0" smtClean="0"/>
          </a:p>
          <a:p>
            <a:r>
              <a:rPr lang="es-ES" sz="4000" dirty="0" err="1" smtClean="0"/>
              <a:t>Getting</a:t>
            </a:r>
            <a:r>
              <a:rPr lang="es-ES" sz="4000" dirty="0" smtClean="0"/>
              <a:t> </a:t>
            </a:r>
            <a:r>
              <a:rPr lang="es-ES" sz="4000" dirty="0" err="1" smtClean="0"/>
              <a:t>Quiet</a:t>
            </a:r>
            <a:r>
              <a:rPr lang="es-ES" sz="4000" dirty="0" smtClean="0"/>
              <a:t> Can </a:t>
            </a:r>
            <a:r>
              <a:rPr lang="es-ES" sz="4000" dirty="0" err="1" smtClean="0"/>
              <a:t>Regenerate</a:t>
            </a:r>
            <a:r>
              <a:rPr lang="es-ES" sz="4000" dirty="0" smtClean="0"/>
              <a:t> </a:t>
            </a:r>
            <a:r>
              <a:rPr lang="es-ES" sz="4000" dirty="0" err="1" smtClean="0"/>
              <a:t>Brain</a:t>
            </a:r>
            <a:r>
              <a:rPr lang="es-ES" sz="4000" dirty="0" smtClean="0"/>
              <a:t> </a:t>
            </a:r>
            <a:r>
              <a:rPr lang="es-ES" sz="4000" dirty="0" err="1" smtClean="0"/>
              <a:t>Cells</a:t>
            </a:r>
            <a:endParaRPr lang="es-ES" sz="4000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3200">
                  <a:solidFill>
                    <a:srgbClr val="66666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</a:rPr>
              <a:t>Why silence is good for your brain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447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E:\2016-2017\SILENCE CAMPAIGN\PARA PPT\silence-quotes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3" y="1196752"/>
            <a:ext cx="10186111" cy="68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01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5239"/>
            <a:ext cx="6084000" cy="60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39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sz="4800" dirty="0" err="1" smtClean="0"/>
              <a:t>Silence</a:t>
            </a:r>
            <a:r>
              <a:rPr lang="es-ES" sz="4800" dirty="0" smtClean="0"/>
              <a:t> </a:t>
            </a:r>
            <a:r>
              <a:rPr lang="es-ES" sz="4800" dirty="0" err="1" smtClean="0"/>
              <a:t>Improves</a:t>
            </a:r>
            <a:r>
              <a:rPr lang="es-ES" sz="4800" dirty="0" smtClean="0"/>
              <a:t> </a:t>
            </a:r>
            <a:r>
              <a:rPr lang="es-ES" sz="4800" dirty="0" err="1" smtClean="0"/>
              <a:t>Memory</a:t>
            </a:r>
            <a:endParaRPr lang="es-ES" sz="4800" dirty="0" smtClean="0"/>
          </a:p>
          <a:p>
            <a:r>
              <a:rPr lang="es-ES" sz="4800" dirty="0" err="1" smtClean="0"/>
              <a:t>Silence</a:t>
            </a:r>
            <a:r>
              <a:rPr lang="es-ES" sz="4800" dirty="0" smtClean="0"/>
              <a:t> </a:t>
            </a:r>
            <a:r>
              <a:rPr lang="es-ES" sz="4800" dirty="0" err="1" smtClean="0"/>
              <a:t>Stimulates</a:t>
            </a:r>
            <a:r>
              <a:rPr lang="es-ES" sz="4800" dirty="0" smtClean="0"/>
              <a:t> </a:t>
            </a:r>
            <a:r>
              <a:rPr lang="es-ES" sz="4800" dirty="0" err="1" smtClean="0"/>
              <a:t>Brain</a:t>
            </a:r>
            <a:r>
              <a:rPr lang="es-ES" sz="4800" dirty="0" smtClean="0"/>
              <a:t> </a:t>
            </a:r>
            <a:r>
              <a:rPr lang="es-ES" sz="4800" dirty="0" err="1" smtClean="0"/>
              <a:t>Growth</a:t>
            </a:r>
            <a:endParaRPr lang="es-ES" sz="4800" dirty="0" smtClean="0"/>
          </a:p>
          <a:p>
            <a:r>
              <a:rPr lang="es-ES" sz="4800" dirty="0" err="1" smtClean="0"/>
              <a:t>We</a:t>
            </a:r>
            <a:r>
              <a:rPr lang="es-ES" sz="4800" dirty="0" smtClean="0"/>
              <a:t> </a:t>
            </a:r>
            <a:r>
              <a:rPr lang="es-ES" sz="4800" dirty="0" err="1" smtClean="0"/>
              <a:t>Repeat</a:t>
            </a:r>
            <a:r>
              <a:rPr lang="es-ES" sz="4800" dirty="0" smtClean="0"/>
              <a:t>: </a:t>
            </a:r>
            <a:r>
              <a:rPr lang="es-ES" sz="4800" dirty="0" err="1" smtClean="0"/>
              <a:t>Silence</a:t>
            </a:r>
            <a:r>
              <a:rPr lang="es-ES" sz="4800" dirty="0" smtClean="0"/>
              <a:t> Relieves Stress</a:t>
            </a:r>
          </a:p>
          <a:p>
            <a:r>
              <a:rPr lang="es-ES" sz="4800" dirty="0" err="1" smtClean="0"/>
              <a:t>Silence</a:t>
            </a:r>
            <a:r>
              <a:rPr lang="es-ES" sz="4800" dirty="0" smtClean="0"/>
              <a:t> </a:t>
            </a:r>
            <a:r>
              <a:rPr lang="es-ES" sz="4800" dirty="0" err="1" smtClean="0"/>
              <a:t>Fights</a:t>
            </a:r>
            <a:r>
              <a:rPr lang="es-ES" sz="4800" dirty="0" smtClean="0"/>
              <a:t> </a:t>
            </a:r>
            <a:r>
              <a:rPr lang="es-ES" sz="4800" dirty="0" err="1" smtClean="0"/>
              <a:t>Insomnia</a:t>
            </a:r>
            <a:endParaRPr lang="es-ES" sz="4800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3200">
                  <a:solidFill>
                    <a:srgbClr val="66666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</a:rPr>
              <a:t>Why silence is good for your </a:t>
            </a:r>
            <a:r>
              <a:rPr lang="en-US" b="1" dirty="0" smtClean="0">
                <a:ln w="3200">
                  <a:solidFill>
                    <a:srgbClr val="66666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</a:rPr>
              <a:t>body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267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E:\2016-2017\SILENCE CAMPAIGN\PARA PPT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6948000" cy="69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73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4800" dirty="0" err="1" smtClean="0"/>
              <a:t>We’re</a:t>
            </a:r>
            <a:r>
              <a:rPr lang="es-ES" sz="4800" dirty="0" smtClean="0"/>
              <a:t> </a:t>
            </a:r>
            <a:r>
              <a:rPr lang="es-ES" sz="4800" dirty="0" err="1" smtClean="0"/>
              <a:t>saying</a:t>
            </a:r>
            <a:r>
              <a:rPr lang="es-ES" sz="4800" dirty="0" smtClean="0"/>
              <a:t> </a:t>
            </a:r>
            <a:r>
              <a:rPr lang="es-ES" sz="4800" dirty="0" err="1" smtClean="0"/>
              <a:t>to</a:t>
            </a:r>
            <a:r>
              <a:rPr lang="es-ES" sz="4800" dirty="0" smtClean="0"/>
              <a:t> </a:t>
            </a:r>
            <a:r>
              <a:rPr lang="es-ES" sz="4800" dirty="0" err="1" smtClean="0"/>
              <a:t>stay</a:t>
            </a:r>
            <a:r>
              <a:rPr lang="es-ES" sz="4800" dirty="0" smtClean="0"/>
              <a:t> </a:t>
            </a:r>
            <a:r>
              <a:rPr lang="es-ES" sz="4800" dirty="0" err="1" smtClean="0"/>
              <a:t>silent</a:t>
            </a:r>
            <a:r>
              <a:rPr lang="es-ES" sz="4800" dirty="0" smtClean="0"/>
              <a:t> </a:t>
            </a:r>
            <a:r>
              <a:rPr lang="es-ES" sz="4800" dirty="0" err="1" smtClean="0"/>
              <a:t>during</a:t>
            </a:r>
            <a:r>
              <a:rPr lang="es-ES" sz="4800" dirty="0" smtClean="0"/>
              <a:t> </a:t>
            </a:r>
            <a:r>
              <a:rPr lang="es-ES" sz="4800" dirty="0" err="1" smtClean="0"/>
              <a:t>the</a:t>
            </a:r>
            <a:r>
              <a:rPr lang="es-ES" sz="4800" dirty="0" smtClean="0"/>
              <a:t> </a:t>
            </a:r>
            <a:r>
              <a:rPr lang="es-ES" sz="4800" dirty="0" err="1" smtClean="0"/>
              <a:t>lessons</a:t>
            </a:r>
            <a:r>
              <a:rPr lang="es-ES" sz="4800" dirty="0" smtClean="0"/>
              <a:t>. </a:t>
            </a:r>
            <a:r>
              <a:rPr lang="es-ES" sz="4800" dirty="0" err="1" smtClean="0"/>
              <a:t>You</a:t>
            </a:r>
            <a:r>
              <a:rPr lang="es-ES" sz="4800" dirty="0" smtClean="0"/>
              <a:t> can </a:t>
            </a:r>
            <a:r>
              <a:rPr lang="es-ES" sz="4800" dirty="0" err="1" smtClean="0"/>
              <a:t>talk</a:t>
            </a:r>
            <a:r>
              <a:rPr lang="es-ES" sz="4800" dirty="0" smtClean="0"/>
              <a:t> </a:t>
            </a:r>
            <a:r>
              <a:rPr lang="es-ES" sz="4800" dirty="0" err="1" smtClean="0"/>
              <a:t>while</a:t>
            </a:r>
            <a:r>
              <a:rPr lang="es-ES" sz="4800" dirty="0" smtClean="0"/>
              <a:t> </a:t>
            </a:r>
            <a:r>
              <a:rPr lang="es-ES" sz="4800" dirty="0" err="1" smtClean="0"/>
              <a:t>teachers</a:t>
            </a:r>
            <a:r>
              <a:rPr lang="es-ES" sz="4800" dirty="0" smtClean="0"/>
              <a:t> are </a:t>
            </a:r>
            <a:r>
              <a:rPr lang="es-ES" sz="4800" dirty="0" err="1" smtClean="0"/>
              <a:t>not</a:t>
            </a:r>
            <a:r>
              <a:rPr lang="es-ES" sz="4800" dirty="0" smtClean="0"/>
              <a:t> in </a:t>
            </a:r>
            <a:r>
              <a:rPr lang="es-ES" sz="4800" dirty="0" err="1" smtClean="0"/>
              <a:t>the</a:t>
            </a:r>
            <a:r>
              <a:rPr lang="es-ES" sz="4800" dirty="0" smtClean="0"/>
              <a:t> </a:t>
            </a:r>
            <a:r>
              <a:rPr lang="es-ES" sz="4800" dirty="0" err="1" smtClean="0"/>
              <a:t>classroom</a:t>
            </a:r>
            <a:r>
              <a:rPr lang="es-ES" sz="4800" dirty="0" smtClean="0"/>
              <a:t>, </a:t>
            </a:r>
            <a:r>
              <a:rPr lang="es-ES" sz="4800" dirty="0" err="1" smtClean="0"/>
              <a:t>but</a:t>
            </a:r>
            <a:r>
              <a:rPr lang="es-ES" sz="4800" dirty="0" smtClean="0"/>
              <a:t> once </a:t>
            </a:r>
            <a:r>
              <a:rPr lang="es-ES" sz="4800" dirty="0" err="1" smtClean="0"/>
              <a:t>the</a:t>
            </a:r>
            <a:r>
              <a:rPr lang="es-ES" sz="4800" dirty="0" smtClean="0"/>
              <a:t> </a:t>
            </a:r>
            <a:r>
              <a:rPr lang="es-ES" sz="4800" dirty="0" err="1" smtClean="0"/>
              <a:t>lesson</a:t>
            </a:r>
            <a:r>
              <a:rPr lang="es-ES" sz="4800" dirty="0" smtClean="0"/>
              <a:t> </a:t>
            </a:r>
            <a:r>
              <a:rPr lang="es-ES" sz="4800" dirty="0" err="1" smtClean="0"/>
              <a:t>starts</a:t>
            </a:r>
            <a:r>
              <a:rPr lang="es-ES" sz="4800" dirty="0" smtClean="0"/>
              <a:t>, </a:t>
            </a:r>
            <a:r>
              <a:rPr lang="es-ES" sz="4800" dirty="0" err="1" smtClean="0"/>
              <a:t>we</a:t>
            </a:r>
            <a:r>
              <a:rPr lang="es-ES" sz="4800" dirty="0" smtClean="0"/>
              <a:t> ALL </a:t>
            </a:r>
            <a:r>
              <a:rPr lang="es-ES" sz="4800" dirty="0" err="1" smtClean="0"/>
              <a:t>need</a:t>
            </a:r>
            <a:r>
              <a:rPr lang="es-ES" sz="4800" dirty="0" smtClean="0"/>
              <a:t> </a:t>
            </a:r>
            <a:r>
              <a:rPr lang="es-ES" sz="4800" dirty="0" err="1" smtClean="0"/>
              <a:t>you</a:t>
            </a:r>
            <a:r>
              <a:rPr lang="es-ES" sz="4800" dirty="0" smtClean="0"/>
              <a:t> </a:t>
            </a:r>
            <a:r>
              <a:rPr lang="es-ES" sz="4800" dirty="0" err="1" smtClean="0"/>
              <a:t>to</a:t>
            </a:r>
            <a:r>
              <a:rPr lang="es-ES" sz="4800" dirty="0" smtClean="0"/>
              <a:t> </a:t>
            </a:r>
            <a:r>
              <a:rPr lang="es-ES" sz="4800" dirty="0" err="1" smtClean="0"/>
              <a:t>stay</a:t>
            </a:r>
            <a:r>
              <a:rPr lang="es-ES" sz="4800" dirty="0" smtClean="0"/>
              <a:t> </a:t>
            </a:r>
            <a:r>
              <a:rPr lang="es-ES" sz="4800" dirty="0" err="1" smtClean="0"/>
              <a:t>quiet</a:t>
            </a:r>
            <a:r>
              <a:rPr lang="es-ES" sz="4800" dirty="0"/>
              <a:t>.</a:t>
            </a:r>
            <a:r>
              <a:rPr lang="es-ES" sz="4800" dirty="0" smtClean="0"/>
              <a:t> </a:t>
            </a:r>
            <a:endParaRPr lang="es-ES" sz="48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ln w="3200">
                  <a:solidFill>
                    <a:srgbClr val="66666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</a:rPr>
              <a:t>We’re NOT saying “Don’t talk”</a:t>
            </a: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val="395685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7200" dirty="0" err="1" smtClean="0">
                <a:solidFill>
                  <a:srgbClr val="FF0000"/>
                </a:solidFill>
              </a:rPr>
              <a:t>Besides</a:t>
            </a:r>
            <a:r>
              <a:rPr lang="es-ES" sz="7200" dirty="0" smtClean="0">
                <a:solidFill>
                  <a:srgbClr val="FF0000"/>
                </a:solidFill>
              </a:rPr>
              <a:t>!!</a:t>
            </a:r>
            <a:endParaRPr lang="es-ES" sz="72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E:\2016-2017\SILENCE CAMPAIGN\PARA PPT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6832"/>
            <a:ext cx="52387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86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70" name="Picture 2" descr="E:\2016-2017\SILENCE CAMPAIGN\PARA PPT\Silence-Quotes-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92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 descr="E:\2016-2017\SILENCE CAMPAIGN\PARA PPT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5748773" cy="40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6" name="Picture 2" descr="E:\2016-2017\SILENCE CAMPAIGN\PARA PPT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6672"/>
            <a:ext cx="44074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45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758" y="1524000"/>
            <a:ext cx="280648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9553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786" y="1556792"/>
            <a:ext cx="285042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8597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buClr>
                <a:srgbClr val="F3A447"/>
              </a:buClr>
            </a:pPr>
            <a:r>
              <a:rPr lang="es-ES" sz="4400" dirty="0" err="1">
                <a:solidFill>
                  <a:prstClr val="white"/>
                </a:solidFill>
              </a:rPr>
              <a:t>Don’t</a:t>
            </a:r>
            <a:r>
              <a:rPr lang="es-ES" sz="4400" dirty="0">
                <a:solidFill>
                  <a:prstClr val="white"/>
                </a:solidFill>
              </a:rPr>
              <a:t> </a:t>
            </a:r>
            <a:r>
              <a:rPr lang="es-ES" sz="4400" dirty="0" err="1">
                <a:solidFill>
                  <a:prstClr val="white"/>
                </a:solidFill>
              </a:rPr>
              <a:t>work</a:t>
            </a:r>
            <a:r>
              <a:rPr lang="es-ES" sz="4400" dirty="0">
                <a:solidFill>
                  <a:prstClr val="white"/>
                </a:solidFill>
              </a:rPr>
              <a:t> </a:t>
            </a:r>
            <a:r>
              <a:rPr lang="es-ES" sz="4400" dirty="0" err="1">
                <a:solidFill>
                  <a:prstClr val="white"/>
                </a:solidFill>
              </a:rPr>
              <a:t>on</a:t>
            </a:r>
            <a:r>
              <a:rPr lang="es-ES" sz="4400" dirty="0">
                <a:solidFill>
                  <a:prstClr val="white"/>
                </a:solidFill>
              </a:rPr>
              <a:t> </a:t>
            </a:r>
            <a:r>
              <a:rPr lang="es-ES" sz="4400" dirty="0" err="1">
                <a:solidFill>
                  <a:prstClr val="white"/>
                </a:solidFill>
              </a:rPr>
              <a:t>other</a:t>
            </a:r>
            <a:r>
              <a:rPr lang="es-ES" sz="4400" dirty="0">
                <a:solidFill>
                  <a:prstClr val="white"/>
                </a:solidFill>
              </a:rPr>
              <a:t> </a:t>
            </a:r>
            <a:r>
              <a:rPr lang="es-ES" sz="4400" dirty="0" err="1">
                <a:solidFill>
                  <a:prstClr val="white"/>
                </a:solidFill>
              </a:rPr>
              <a:t>subjects</a:t>
            </a:r>
            <a:r>
              <a:rPr lang="es-ES" sz="4400" dirty="0">
                <a:solidFill>
                  <a:prstClr val="white"/>
                </a:solidFill>
              </a:rPr>
              <a:t> </a:t>
            </a:r>
            <a:r>
              <a:rPr lang="es-ES" sz="4400" dirty="0" err="1">
                <a:solidFill>
                  <a:prstClr val="white"/>
                </a:solidFill>
              </a:rPr>
              <a:t>during</a:t>
            </a:r>
            <a:r>
              <a:rPr lang="es-ES" sz="4400" dirty="0">
                <a:solidFill>
                  <a:prstClr val="white"/>
                </a:solidFill>
              </a:rPr>
              <a:t> </a:t>
            </a:r>
            <a:r>
              <a:rPr lang="es-ES" sz="4400" dirty="0" err="1">
                <a:solidFill>
                  <a:prstClr val="white"/>
                </a:solidFill>
              </a:rPr>
              <a:t>lessons</a:t>
            </a:r>
            <a:r>
              <a:rPr lang="es-ES" sz="4400" dirty="0">
                <a:solidFill>
                  <a:prstClr val="white"/>
                </a:solidFill>
              </a:rPr>
              <a:t>, </a:t>
            </a:r>
            <a:r>
              <a:rPr lang="es-ES" sz="4400" dirty="0" err="1">
                <a:solidFill>
                  <a:prstClr val="white"/>
                </a:solidFill>
              </a:rPr>
              <a:t>that</a:t>
            </a:r>
            <a:r>
              <a:rPr lang="es-ES" sz="4400" dirty="0">
                <a:solidFill>
                  <a:prstClr val="white"/>
                </a:solidFill>
              </a:rPr>
              <a:t> </a:t>
            </a:r>
            <a:r>
              <a:rPr lang="es-ES" sz="4400" dirty="0" err="1">
                <a:solidFill>
                  <a:prstClr val="white"/>
                </a:solidFill>
              </a:rPr>
              <a:t>will</a:t>
            </a:r>
            <a:r>
              <a:rPr lang="es-ES" sz="4400" dirty="0">
                <a:solidFill>
                  <a:prstClr val="white"/>
                </a:solidFill>
              </a:rPr>
              <a:t> </a:t>
            </a:r>
            <a:r>
              <a:rPr lang="es-ES" sz="4400" dirty="0" err="1">
                <a:solidFill>
                  <a:prstClr val="white"/>
                </a:solidFill>
              </a:rPr>
              <a:t>make</a:t>
            </a:r>
            <a:r>
              <a:rPr lang="es-ES" sz="4400" dirty="0">
                <a:solidFill>
                  <a:prstClr val="white"/>
                </a:solidFill>
              </a:rPr>
              <a:t> </a:t>
            </a:r>
            <a:r>
              <a:rPr lang="es-ES" sz="4400" dirty="0" err="1">
                <a:solidFill>
                  <a:prstClr val="white"/>
                </a:solidFill>
              </a:rPr>
              <a:t>you</a:t>
            </a:r>
            <a:r>
              <a:rPr lang="es-ES" sz="4400" dirty="0">
                <a:solidFill>
                  <a:prstClr val="white"/>
                </a:solidFill>
              </a:rPr>
              <a:t> </a:t>
            </a:r>
            <a:r>
              <a:rPr lang="es-ES" sz="4400" dirty="0" err="1">
                <a:solidFill>
                  <a:prstClr val="white"/>
                </a:solidFill>
              </a:rPr>
              <a:t>talk</a:t>
            </a:r>
            <a:r>
              <a:rPr lang="es-ES" sz="4400" dirty="0">
                <a:solidFill>
                  <a:prstClr val="white"/>
                </a:solidFill>
              </a:rPr>
              <a:t> and </a:t>
            </a:r>
            <a:r>
              <a:rPr lang="es-ES" sz="4400" dirty="0" err="1">
                <a:solidFill>
                  <a:prstClr val="white"/>
                </a:solidFill>
              </a:rPr>
              <a:t>keep</a:t>
            </a:r>
            <a:r>
              <a:rPr lang="es-ES" sz="4400" dirty="0">
                <a:solidFill>
                  <a:prstClr val="white"/>
                </a:solidFill>
              </a:rPr>
              <a:t> </a:t>
            </a:r>
            <a:r>
              <a:rPr lang="es-ES" sz="4400" dirty="0" err="1">
                <a:solidFill>
                  <a:prstClr val="white"/>
                </a:solidFill>
              </a:rPr>
              <a:t>you</a:t>
            </a:r>
            <a:r>
              <a:rPr lang="es-ES" sz="4400" dirty="0">
                <a:solidFill>
                  <a:prstClr val="white"/>
                </a:solidFill>
              </a:rPr>
              <a:t> </a:t>
            </a:r>
            <a:r>
              <a:rPr lang="es-ES" sz="4400" dirty="0" err="1">
                <a:solidFill>
                  <a:prstClr val="white"/>
                </a:solidFill>
              </a:rPr>
              <a:t>distracted</a:t>
            </a:r>
            <a:r>
              <a:rPr lang="es-ES" sz="4400" dirty="0">
                <a:solidFill>
                  <a:prstClr val="white"/>
                </a:solidFill>
              </a:rPr>
              <a:t>.</a:t>
            </a:r>
          </a:p>
          <a:p>
            <a:pPr lvl="0">
              <a:buClr>
                <a:srgbClr val="F3A447"/>
              </a:buClr>
            </a:pPr>
            <a:r>
              <a:rPr lang="es-ES" sz="4400" dirty="0" err="1">
                <a:solidFill>
                  <a:prstClr val="white"/>
                </a:solidFill>
              </a:rPr>
              <a:t>Whenever</a:t>
            </a:r>
            <a:r>
              <a:rPr lang="es-ES" sz="4400" dirty="0">
                <a:solidFill>
                  <a:prstClr val="white"/>
                </a:solidFill>
              </a:rPr>
              <a:t> </a:t>
            </a:r>
            <a:r>
              <a:rPr lang="es-ES" sz="4400" dirty="0" err="1">
                <a:solidFill>
                  <a:prstClr val="white"/>
                </a:solidFill>
              </a:rPr>
              <a:t>your</a:t>
            </a:r>
            <a:r>
              <a:rPr lang="es-ES" sz="4400" dirty="0">
                <a:solidFill>
                  <a:prstClr val="white"/>
                </a:solidFill>
              </a:rPr>
              <a:t> </a:t>
            </a:r>
            <a:r>
              <a:rPr lang="es-ES" sz="4400" dirty="0" err="1">
                <a:solidFill>
                  <a:prstClr val="white"/>
                </a:solidFill>
              </a:rPr>
              <a:t>classmates</a:t>
            </a:r>
            <a:r>
              <a:rPr lang="es-ES" sz="4400" dirty="0">
                <a:solidFill>
                  <a:prstClr val="white"/>
                </a:solidFill>
              </a:rPr>
              <a:t> are </a:t>
            </a:r>
            <a:r>
              <a:rPr lang="es-ES" sz="4400" dirty="0" err="1">
                <a:solidFill>
                  <a:prstClr val="white"/>
                </a:solidFill>
              </a:rPr>
              <a:t>talking</a:t>
            </a:r>
            <a:r>
              <a:rPr lang="es-ES" sz="4400" dirty="0">
                <a:solidFill>
                  <a:prstClr val="white"/>
                </a:solidFill>
              </a:rPr>
              <a:t>, </a:t>
            </a:r>
            <a:r>
              <a:rPr lang="es-ES" sz="4400" dirty="0" err="1">
                <a:solidFill>
                  <a:prstClr val="white"/>
                </a:solidFill>
              </a:rPr>
              <a:t>they’re</a:t>
            </a:r>
            <a:r>
              <a:rPr lang="es-ES" sz="4400" dirty="0">
                <a:solidFill>
                  <a:prstClr val="white"/>
                </a:solidFill>
              </a:rPr>
              <a:t> </a:t>
            </a:r>
            <a:r>
              <a:rPr lang="es-ES" sz="4400" dirty="0" err="1">
                <a:solidFill>
                  <a:prstClr val="white"/>
                </a:solidFill>
              </a:rPr>
              <a:t>stealing</a:t>
            </a:r>
            <a:r>
              <a:rPr lang="es-ES" sz="4400" dirty="0">
                <a:solidFill>
                  <a:prstClr val="white"/>
                </a:solidFill>
              </a:rPr>
              <a:t> </a:t>
            </a:r>
            <a:r>
              <a:rPr lang="es-ES" sz="4400" dirty="0" err="1">
                <a:solidFill>
                  <a:prstClr val="white"/>
                </a:solidFill>
              </a:rPr>
              <a:t>from</a:t>
            </a:r>
            <a:r>
              <a:rPr lang="es-ES" sz="4400" dirty="0">
                <a:solidFill>
                  <a:prstClr val="white"/>
                </a:solidFill>
              </a:rPr>
              <a:t> </a:t>
            </a:r>
            <a:r>
              <a:rPr lang="es-ES" sz="4400" dirty="0" err="1">
                <a:solidFill>
                  <a:prstClr val="white"/>
                </a:solidFill>
              </a:rPr>
              <a:t>you</a:t>
            </a:r>
            <a:r>
              <a:rPr lang="es-ES" sz="4400" dirty="0">
                <a:solidFill>
                  <a:prstClr val="white"/>
                </a:solidFill>
              </a:rPr>
              <a:t> </a:t>
            </a:r>
            <a:r>
              <a:rPr lang="es-ES" sz="4400" dirty="0" err="1">
                <a:solidFill>
                  <a:prstClr val="white"/>
                </a:solidFill>
              </a:rPr>
              <a:t>the</a:t>
            </a:r>
            <a:r>
              <a:rPr lang="es-ES" sz="4400" dirty="0">
                <a:solidFill>
                  <a:prstClr val="white"/>
                </a:solidFill>
              </a:rPr>
              <a:t> </a:t>
            </a:r>
            <a:r>
              <a:rPr lang="es-ES" sz="4400" dirty="0" err="1">
                <a:solidFill>
                  <a:prstClr val="white"/>
                </a:solidFill>
              </a:rPr>
              <a:t>right</a:t>
            </a:r>
            <a:r>
              <a:rPr lang="es-ES" sz="4400" dirty="0">
                <a:solidFill>
                  <a:prstClr val="white"/>
                </a:solidFill>
              </a:rPr>
              <a:t> </a:t>
            </a:r>
            <a:r>
              <a:rPr lang="es-ES" sz="4400" dirty="0" err="1">
                <a:solidFill>
                  <a:prstClr val="white"/>
                </a:solidFill>
              </a:rPr>
              <a:t>to</a:t>
            </a:r>
            <a:r>
              <a:rPr lang="es-ES" sz="4400" dirty="0">
                <a:solidFill>
                  <a:prstClr val="white"/>
                </a:solidFill>
              </a:rPr>
              <a:t> </a:t>
            </a:r>
            <a:r>
              <a:rPr lang="es-ES" sz="4400" dirty="0" err="1">
                <a:solidFill>
                  <a:prstClr val="white"/>
                </a:solidFill>
              </a:rPr>
              <a:t>Education</a:t>
            </a:r>
            <a:r>
              <a:rPr lang="es-ES" sz="4400" dirty="0" smtClean="0">
                <a:solidFill>
                  <a:prstClr val="white"/>
                </a:solidFill>
              </a:rPr>
              <a:t>.</a:t>
            </a:r>
            <a:endParaRPr lang="es-ES" sz="4400" dirty="0">
              <a:solidFill>
                <a:prstClr val="white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7200" dirty="0" err="1" smtClean="0">
                <a:solidFill>
                  <a:srgbClr val="C00000"/>
                </a:solidFill>
              </a:rPr>
              <a:t>Don’t</a:t>
            </a:r>
            <a:r>
              <a:rPr lang="es-ES" sz="7200" dirty="0" smtClean="0">
                <a:solidFill>
                  <a:srgbClr val="C00000"/>
                </a:solidFill>
              </a:rPr>
              <a:t> </a:t>
            </a:r>
            <a:r>
              <a:rPr lang="es-ES" sz="7200" dirty="0" err="1" smtClean="0">
                <a:solidFill>
                  <a:srgbClr val="C00000"/>
                </a:solidFill>
              </a:rPr>
              <a:t>forget</a:t>
            </a:r>
            <a:endParaRPr lang="es-ES" sz="7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003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E:\2016-2017\SILENCE CAMPAIGN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140" y="620688"/>
            <a:ext cx="3818730" cy="57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61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F3A447"/>
              </a:buClr>
            </a:pPr>
            <a:r>
              <a:rPr lang="es-ES" sz="4400" dirty="0" err="1" smtClean="0">
                <a:solidFill>
                  <a:prstClr val="white"/>
                </a:solidFill>
              </a:rPr>
              <a:t>Silence</a:t>
            </a:r>
            <a:r>
              <a:rPr lang="es-ES" sz="4400" dirty="0" smtClean="0">
                <a:solidFill>
                  <a:prstClr val="white"/>
                </a:solidFill>
              </a:rPr>
              <a:t> </a:t>
            </a:r>
            <a:r>
              <a:rPr lang="es-ES" sz="4400" dirty="0">
                <a:solidFill>
                  <a:prstClr val="white"/>
                </a:solidFill>
              </a:rPr>
              <a:t>Relieves Stress And </a:t>
            </a:r>
            <a:r>
              <a:rPr lang="es-ES" sz="4400" dirty="0" err="1">
                <a:solidFill>
                  <a:prstClr val="white"/>
                </a:solidFill>
              </a:rPr>
              <a:t>Tension</a:t>
            </a:r>
            <a:endParaRPr lang="es-ES" sz="4400" dirty="0">
              <a:solidFill>
                <a:prstClr val="white"/>
              </a:solidFill>
            </a:endParaRPr>
          </a:p>
          <a:p>
            <a:pPr lvl="0">
              <a:buClr>
                <a:srgbClr val="F3A447"/>
              </a:buClr>
            </a:pPr>
            <a:r>
              <a:rPr lang="es-ES" sz="4400" dirty="0" err="1">
                <a:solidFill>
                  <a:prstClr val="white"/>
                </a:solidFill>
              </a:rPr>
              <a:t>Silence</a:t>
            </a:r>
            <a:r>
              <a:rPr lang="es-ES" sz="4400" dirty="0">
                <a:solidFill>
                  <a:prstClr val="white"/>
                </a:solidFill>
              </a:rPr>
              <a:t> </a:t>
            </a:r>
            <a:r>
              <a:rPr lang="es-ES" sz="4400" dirty="0" err="1">
                <a:solidFill>
                  <a:prstClr val="white"/>
                </a:solidFill>
              </a:rPr>
              <a:t>Restores</a:t>
            </a:r>
            <a:r>
              <a:rPr lang="es-ES" sz="4400" dirty="0">
                <a:solidFill>
                  <a:prstClr val="white"/>
                </a:solidFill>
              </a:rPr>
              <a:t> </a:t>
            </a:r>
            <a:r>
              <a:rPr lang="es-ES" sz="4400" dirty="0" err="1">
                <a:solidFill>
                  <a:prstClr val="white"/>
                </a:solidFill>
              </a:rPr>
              <a:t>Our</a:t>
            </a:r>
            <a:r>
              <a:rPr lang="es-ES" sz="4400" dirty="0">
                <a:solidFill>
                  <a:prstClr val="white"/>
                </a:solidFill>
              </a:rPr>
              <a:t> Mental </a:t>
            </a:r>
            <a:r>
              <a:rPr lang="es-ES" sz="4400" dirty="0" err="1">
                <a:solidFill>
                  <a:prstClr val="white"/>
                </a:solidFill>
              </a:rPr>
              <a:t>Resources</a:t>
            </a:r>
            <a:endParaRPr lang="es-ES" sz="4400" dirty="0">
              <a:solidFill>
                <a:prstClr val="white"/>
              </a:solidFill>
            </a:endParaRPr>
          </a:p>
          <a:p>
            <a:pPr lvl="0">
              <a:buClr>
                <a:srgbClr val="F3A447"/>
              </a:buClr>
            </a:pPr>
            <a:r>
              <a:rPr lang="es-ES" sz="4400" dirty="0" err="1">
                <a:solidFill>
                  <a:prstClr val="white"/>
                </a:solidFill>
              </a:rPr>
              <a:t>Getting</a:t>
            </a:r>
            <a:r>
              <a:rPr lang="es-ES" sz="4400" dirty="0">
                <a:solidFill>
                  <a:prstClr val="white"/>
                </a:solidFill>
              </a:rPr>
              <a:t> </a:t>
            </a:r>
            <a:r>
              <a:rPr lang="es-ES" sz="4400" dirty="0" err="1">
                <a:solidFill>
                  <a:prstClr val="white"/>
                </a:solidFill>
              </a:rPr>
              <a:t>Quiet</a:t>
            </a:r>
            <a:r>
              <a:rPr lang="es-ES" sz="4400" dirty="0">
                <a:solidFill>
                  <a:prstClr val="white"/>
                </a:solidFill>
              </a:rPr>
              <a:t> Can </a:t>
            </a:r>
            <a:r>
              <a:rPr lang="es-ES" sz="4400" dirty="0" err="1">
                <a:solidFill>
                  <a:prstClr val="white"/>
                </a:solidFill>
              </a:rPr>
              <a:t>Regenerate</a:t>
            </a:r>
            <a:r>
              <a:rPr lang="es-ES" sz="4400" dirty="0">
                <a:solidFill>
                  <a:prstClr val="white"/>
                </a:solidFill>
              </a:rPr>
              <a:t> </a:t>
            </a:r>
            <a:r>
              <a:rPr lang="es-ES" sz="4400" dirty="0" err="1">
                <a:solidFill>
                  <a:prstClr val="white"/>
                </a:solidFill>
              </a:rPr>
              <a:t>Brain</a:t>
            </a:r>
            <a:r>
              <a:rPr lang="es-ES" sz="4400" dirty="0">
                <a:solidFill>
                  <a:prstClr val="white"/>
                </a:solidFill>
              </a:rPr>
              <a:t> </a:t>
            </a:r>
            <a:r>
              <a:rPr lang="es-ES" sz="4400" dirty="0" err="1" smtClean="0">
                <a:solidFill>
                  <a:prstClr val="white"/>
                </a:solidFill>
              </a:rPr>
              <a:t>Cells</a:t>
            </a:r>
            <a:endParaRPr lang="es-ES" sz="4400" dirty="0">
              <a:solidFill>
                <a:prstClr val="white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Silence </a:t>
            </a:r>
            <a:r>
              <a:rPr lang="en-US" dirty="0">
                <a:solidFill>
                  <a:srgbClr val="C00000"/>
                </a:solidFill>
              </a:rPr>
              <a:t>benefits your brain and body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endParaRPr lang="es-E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4897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47320"/>
          </a:xfrm>
        </p:spPr>
        <p:txBody>
          <a:bodyPr>
            <a:noAutofit/>
          </a:bodyPr>
          <a:lstStyle/>
          <a:p>
            <a:pPr lvl="0">
              <a:buClr>
                <a:srgbClr val="F3A447"/>
              </a:buClr>
            </a:pPr>
            <a:r>
              <a:rPr lang="es-ES" sz="11500" dirty="0" err="1">
                <a:solidFill>
                  <a:srgbClr val="C00000"/>
                </a:solidFill>
              </a:rPr>
              <a:t>Silence</a:t>
            </a:r>
            <a:r>
              <a:rPr lang="es-ES" sz="11500" dirty="0">
                <a:solidFill>
                  <a:srgbClr val="C00000"/>
                </a:solidFill>
              </a:rPr>
              <a:t> Relieves </a:t>
            </a:r>
            <a:r>
              <a:rPr lang="es-ES" sz="11500" dirty="0" smtClean="0">
                <a:solidFill>
                  <a:srgbClr val="C00000"/>
                </a:solidFill>
              </a:rPr>
              <a:t>Stress</a:t>
            </a:r>
            <a:endParaRPr lang="es-ES" sz="11500" dirty="0">
              <a:solidFill>
                <a:srgbClr val="C00000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92596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88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Silence</a:t>
            </a:r>
            <a:r>
              <a:rPr lang="es-ES" sz="8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88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" sz="8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88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</a:t>
            </a:r>
            <a:r>
              <a:rPr lang="es-ES" sz="8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88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s-ES" sz="8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88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r>
              <a:rPr lang="es-ES" sz="8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7200" dirty="0">
              <a:solidFill>
                <a:srgbClr val="C00000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THIS IS IMPORTANT FOR YOU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0716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…are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key</a:t>
            </a:r>
            <a:r>
              <a:rPr lang="es-ES" sz="3200" dirty="0" smtClean="0"/>
              <a:t> </a:t>
            </a:r>
            <a:r>
              <a:rPr lang="es-ES" sz="3200" dirty="0" err="1" smtClean="0"/>
              <a:t>elements</a:t>
            </a:r>
            <a:r>
              <a:rPr lang="es-ES" sz="3200" dirty="0" smtClean="0"/>
              <a:t> of a </a:t>
            </a:r>
            <a:r>
              <a:rPr lang="es-ES" sz="3200" dirty="0" err="1" smtClean="0"/>
              <a:t>successful</a:t>
            </a:r>
            <a:r>
              <a:rPr lang="es-ES" sz="3200" dirty="0" smtClean="0"/>
              <a:t> </a:t>
            </a:r>
            <a:r>
              <a:rPr lang="es-ES" sz="3200" dirty="0" err="1" smtClean="0"/>
              <a:t>lesson</a:t>
            </a:r>
            <a:r>
              <a:rPr lang="es-ES" sz="3200" dirty="0" smtClean="0"/>
              <a:t>.</a:t>
            </a:r>
          </a:p>
          <a:p>
            <a:r>
              <a:rPr lang="es-ES" sz="3200" dirty="0" err="1" smtClean="0"/>
              <a:t>You</a:t>
            </a:r>
            <a:r>
              <a:rPr lang="es-ES" sz="3200" dirty="0" smtClean="0"/>
              <a:t> come </a:t>
            </a:r>
            <a:r>
              <a:rPr lang="es-ES" sz="3200" dirty="0" err="1" smtClean="0"/>
              <a:t>to</a:t>
            </a:r>
            <a:r>
              <a:rPr lang="es-ES" sz="3200" dirty="0" smtClean="0"/>
              <a:t> </a:t>
            </a:r>
            <a:r>
              <a:rPr lang="es-ES" sz="3200" dirty="0" err="1" smtClean="0"/>
              <a:t>school</a:t>
            </a:r>
            <a:r>
              <a:rPr lang="es-ES" sz="3200" dirty="0" smtClean="0"/>
              <a:t> </a:t>
            </a:r>
            <a:r>
              <a:rPr lang="es-ES" sz="3200" dirty="0" err="1" smtClean="0"/>
              <a:t>to</a:t>
            </a:r>
            <a:r>
              <a:rPr lang="es-ES" sz="3200" dirty="0" smtClean="0"/>
              <a:t> </a:t>
            </a:r>
            <a:r>
              <a:rPr lang="es-ES" sz="3200" dirty="0" err="1" smtClean="0"/>
              <a:t>learn</a:t>
            </a:r>
            <a:r>
              <a:rPr lang="es-ES" sz="3200" dirty="0" smtClean="0"/>
              <a:t>.</a:t>
            </a:r>
          </a:p>
          <a:p>
            <a:r>
              <a:rPr lang="es-ES" sz="3200" dirty="0" err="1" smtClean="0"/>
              <a:t>You</a:t>
            </a:r>
            <a:r>
              <a:rPr lang="es-ES" sz="3200" dirty="0" smtClean="0"/>
              <a:t> </a:t>
            </a:r>
            <a:r>
              <a:rPr lang="es-ES" sz="3200" dirty="0" err="1" smtClean="0"/>
              <a:t>need</a:t>
            </a:r>
            <a:r>
              <a:rPr lang="es-ES" sz="3200" dirty="0" smtClean="0"/>
              <a:t> </a:t>
            </a:r>
            <a:r>
              <a:rPr lang="es-ES" sz="3200" dirty="0" err="1" smtClean="0"/>
              <a:t>to</a:t>
            </a:r>
            <a:r>
              <a:rPr lang="es-ES" sz="3200" dirty="0" smtClean="0"/>
              <a:t> be </a:t>
            </a:r>
            <a:r>
              <a:rPr lang="es-ES" sz="3200" dirty="0" err="1" smtClean="0"/>
              <a:t>responsible</a:t>
            </a:r>
            <a:r>
              <a:rPr lang="es-ES" sz="3200" dirty="0" smtClean="0"/>
              <a:t> </a:t>
            </a:r>
            <a:r>
              <a:rPr lang="es-ES" sz="3200" dirty="0" err="1" smtClean="0"/>
              <a:t>for</a:t>
            </a:r>
            <a:r>
              <a:rPr lang="es-ES" sz="3200" dirty="0" smtClean="0"/>
              <a:t> </a:t>
            </a:r>
            <a:r>
              <a:rPr lang="es-ES" sz="3200" dirty="0" err="1" smtClean="0"/>
              <a:t>your</a:t>
            </a:r>
            <a:r>
              <a:rPr lang="es-ES" sz="3200" dirty="0" smtClean="0"/>
              <a:t> </a:t>
            </a:r>
            <a:r>
              <a:rPr lang="es-ES" sz="3200" dirty="0" err="1" smtClean="0"/>
              <a:t>own</a:t>
            </a:r>
            <a:r>
              <a:rPr lang="es-ES" sz="3200" dirty="0" smtClean="0"/>
              <a:t> </a:t>
            </a:r>
            <a:r>
              <a:rPr lang="es-ES" sz="3200" dirty="0" err="1" smtClean="0"/>
              <a:t>learning</a:t>
            </a:r>
            <a:r>
              <a:rPr lang="es-ES" sz="3200" dirty="0" smtClean="0"/>
              <a:t>.</a:t>
            </a:r>
          </a:p>
          <a:p>
            <a:r>
              <a:rPr lang="es-ES" sz="3200" dirty="0" err="1" smtClean="0"/>
              <a:t>Because</a:t>
            </a:r>
            <a:r>
              <a:rPr lang="es-ES" sz="3200" dirty="0" smtClean="0"/>
              <a:t> </a:t>
            </a:r>
            <a:r>
              <a:rPr lang="es-ES" sz="3200" dirty="0" err="1" smtClean="0"/>
              <a:t>this</a:t>
            </a:r>
            <a:r>
              <a:rPr lang="es-ES" sz="3200" dirty="0" smtClean="0"/>
              <a:t> </a:t>
            </a:r>
            <a:r>
              <a:rPr lang="es-ES" sz="3200" dirty="0" err="1" smtClean="0"/>
              <a:t>is</a:t>
            </a:r>
            <a:r>
              <a:rPr lang="es-ES" sz="3200" dirty="0" smtClean="0"/>
              <a:t> </a:t>
            </a:r>
            <a:r>
              <a:rPr lang="es-ES" sz="3200" dirty="0" err="1" smtClean="0"/>
              <a:t>important</a:t>
            </a:r>
            <a:r>
              <a:rPr lang="es-ES" sz="3200" dirty="0" smtClean="0"/>
              <a:t> </a:t>
            </a:r>
            <a:r>
              <a:rPr lang="es-ES" sz="3200" dirty="0" err="1" smtClean="0"/>
              <a:t>for</a:t>
            </a:r>
            <a:r>
              <a:rPr lang="es-ES" sz="3200" dirty="0" smtClean="0"/>
              <a:t> YOU.</a:t>
            </a:r>
          </a:p>
          <a:p>
            <a:r>
              <a:rPr lang="es-ES" sz="3200" dirty="0" err="1" smtClean="0"/>
              <a:t>You</a:t>
            </a:r>
            <a:r>
              <a:rPr lang="es-ES" sz="3200" dirty="0" smtClean="0"/>
              <a:t> are </a:t>
            </a:r>
            <a:r>
              <a:rPr lang="es-ES" sz="3200" dirty="0" err="1" smtClean="0"/>
              <a:t>expected</a:t>
            </a:r>
            <a:r>
              <a:rPr lang="es-ES" sz="3200" dirty="0" smtClean="0"/>
              <a:t> </a:t>
            </a:r>
            <a:r>
              <a:rPr lang="es-ES" sz="3200" dirty="0" err="1" smtClean="0"/>
              <a:t>to</a:t>
            </a:r>
            <a:r>
              <a:rPr lang="es-ES" sz="3200" dirty="0" smtClean="0"/>
              <a:t> </a:t>
            </a:r>
            <a:r>
              <a:rPr lang="es-ES" sz="3200" dirty="0" err="1" smtClean="0"/>
              <a:t>behave</a:t>
            </a:r>
            <a:r>
              <a:rPr lang="es-ES" sz="3200" dirty="0" smtClean="0"/>
              <a:t> </a:t>
            </a:r>
            <a:r>
              <a:rPr lang="es-ES" sz="3200" dirty="0" err="1" smtClean="0"/>
              <a:t>well</a:t>
            </a:r>
            <a:r>
              <a:rPr lang="es-ES" sz="3200" dirty="0" smtClean="0"/>
              <a:t>.</a:t>
            </a:r>
          </a:p>
          <a:p>
            <a:r>
              <a:rPr lang="es-ES" sz="3200" dirty="0" smtClean="0"/>
              <a:t>A </a:t>
            </a:r>
            <a:r>
              <a:rPr lang="es-ES" sz="3200" dirty="0" err="1" smtClean="0"/>
              <a:t>part</a:t>
            </a:r>
            <a:r>
              <a:rPr lang="es-ES" sz="3200" dirty="0" smtClean="0"/>
              <a:t> of </a:t>
            </a:r>
            <a:r>
              <a:rPr lang="es-ES" sz="3200" dirty="0" err="1" smtClean="0"/>
              <a:t>behaving</a:t>
            </a:r>
            <a:r>
              <a:rPr lang="es-ES" sz="3200" dirty="0" smtClean="0"/>
              <a:t> </a:t>
            </a:r>
            <a:r>
              <a:rPr lang="es-ES" sz="3200" dirty="0" err="1" smtClean="0"/>
              <a:t>well</a:t>
            </a:r>
            <a:r>
              <a:rPr lang="es-ES" sz="3200" dirty="0" smtClean="0"/>
              <a:t> </a:t>
            </a:r>
            <a:r>
              <a:rPr lang="es-ES" sz="3200" dirty="0" err="1" smtClean="0"/>
              <a:t>is</a:t>
            </a:r>
            <a:r>
              <a:rPr lang="es-ES" sz="3200" dirty="0" smtClean="0"/>
              <a:t> </a:t>
            </a:r>
            <a:r>
              <a:rPr lang="es-ES" sz="3200" dirty="0" err="1" smtClean="0"/>
              <a:t>being</a:t>
            </a:r>
            <a:r>
              <a:rPr lang="es-ES" sz="3200" dirty="0" smtClean="0"/>
              <a:t> </a:t>
            </a:r>
            <a:r>
              <a:rPr lang="es-ES" sz="3200" dirty="0" err="1" smtClean="0"/>
              <a:t>quiet</a:t>
            </a:r>
            <a:r>
              <a:rPr lang="es-ES" sz="3200" dirty="0" smtClean="0"/>
              <a:t> </a:t>
            </a:r>
            <a:r>
              <a:rPr lang="es-ES" sz="3200" dirty="0" err="1" smtClean="0"/>
              <a:t>during</a:t>
            </a:r>
            <a:r>
              <a:rPr lang="es-ES" sz="3200" dirty="0" smtClean="0"/>
              <a:t> </a:t>
            </a:r>
            <a:r>
              <a:rPr lang="es-ES" sz="3200" dirty="0" err="1" smtClean="0"/>
              <a:t>lessons</a:t>
            </a:r>
            <a:r>
              <a:rPr lang="es-ES" sz="3200" dirty="0" smtClean="0"/>
              <a:t>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Order</a:t>
            </a:r>
            <a:r>
              <a:rPr lang="es-ES" dirty="0" smtClean="0"/>
              <a:t> and </a:t>
            </a:r>
            <a:r>
              <a:rPr lang="es-ES" dirty="0" err="1" smtClean="0"/>
              <a:t>silence</a:t>
            </a:r>
            <a:r>
              <a:rPr lang="es-ES" dirty="0" smtClean="0"/>
              <a:t> in </a:t>
            </a:r>
            <a:r>
              <a:rPr lang="es-ES" dirty="0" err="1" smtClean="0"/>
              <a:t>class</a:t>
            </a:r>
            <a:r>
              <a:rPr lang="es-ES" dirty="0" smtClean="0"/>
              <a:t>…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302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52399"/>
            <a:ext cx="8229600" cy="1389441"/>
          </a:xfrm>
        </p:spPr>
        <p:txBody>
          <a:bodyPr/>
          <a:lstStyle/>
          <a:p>
            <a:r>
              <a:rPr lang="es-ES" sz="7200" dirty="0" err="1" smtClean="0"/>
              <a:t>Silence</a:t>
            </a:r>
            <a:endParaRPr lang="es-ES" dirty="0"/>
          </a:p>
        </p:txBody>
      </p:sp>
      <p:pic>
        <p:nvPicPr>
          <p:cNvPr id="2050" name="Picture 2" descr="E:\2016-2017\SILENCE CAMPAIGN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2" y="1541841"/>
            <a:ext cx="5409393" cy="38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81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3200" dirty="0" smtClean="0"/>
              <a:t>…</a:t>
            </a:r>
            <a:r>
              <a:rPr lang="es-ES" sz="3200" dirty="0" err="1" smtClean="0"/>
              <a:t>for</a:t>
            </a:r>
            <a:r>
              <a:rPr lang="es-ES" sz="3200" dirty="0" smtClean="0"/>
              <a:t> </a:t>
            </a:r>
            <a:r>
              <a:rPr lang="es-ES" sz="3200" dirty="0" err="1" smtClean="0"/>
              <a:t>bad</a:t>
            </a:r>
            <a:r>
              <a:rPr lang="es-ES" sz="3200" dirty="0" smtClean="0"/>
              <a:t> </a:t>
            </a:r>
            <a:r>
              <a:rPr lang="es-ES" sz="3200" dirty="0" err="1" smtClean="0"/>
              <a:t>behaviour</a:t>
            </a:r>
            <a:r>
              <a:rPr lang="es-ES" sz="3200" dirty="0" smtClean="0"/>
              <a:t>.</a:t>
            </a:r>
          </a:p>
          <a:p>
            <a:r>
              <a:rPr lang="es-ES" sz="3200" dirty="0" smtClean="0"/>
              <a:t>As </a:t>
            </a:r>
            <a:r>
              <a:rPr lang="es-ES" sz="3200" dirty="0" err="1" smtClean="0"/>
              <a:t>we</a:t>
            </a:r>
            <a:r>
              <a:rPr lang="es-ES" sz="3200" dirty="0" smtClean="0"/>
              <a:t> </a:t>
            </a:r>
            <a:r>
              <a:rPr lang="es-ES" sz="3200" dirty="0" err="1" smtClean="0"/>
              <a:t>all</a:t>
            </a:r>
            <a:r>
              <a:rPr lang="es-ES" sz="3200" dirty="0" smtClean="0"/>
              <a:t> </a:t>
            </a:r>
            <a:r>
              <a:rPr lang="es-ES" sz="3200" dirty="0" err="1" smtClean="0"/>
              <a:t>know</a:t>
            </a:r>
            <a:r>
              <a:rPr lang="es-ES" sz="3200" dirty="0" smtClean="0"/>
              <a:t>, </a:t>
            </a:r>
            <a:r>
              <a:rPr lang="es-E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silence</a:t>
            </a:r>
            <a:r>
              <a:rPr lang="es-E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</a:t>
            </a:r>
            <a:r>
              <a:rPr lang="es-E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s-E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r>
              <a:rPr lang="es-E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s-ES" sz="3200" dirty="0" err="1" smtClean="0"/>
              <a:t>Silence</a:t>
            </a:r>
            <a:r>
              <a:rPr lang="es-ES" sz="3200" dirty="0" smtClean="0"/>
              <a:t> </a:t>
            </a:r>
            <a:r>
              <a:rPr lang="es-ES" sz="3200" dirty="0" err="1" smtClean="0"/>
              <a:t>is</a:t>
            </a:r>
            <a:r>
              <a:rPr lang="es-ES" sz="3200" dirty="0" smtClean="0"/>
              <a:t>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most</a:t>
            </a:r>
            <a:r>
              <a:rPr lang="es-ES" sz="3200" dirty="0" smtClean="0"/>
              <a:t> </a:t>
            </a:r>
            <a:r>
              <a:rPr lang="es-ES" sz="3200" dirty="0" err="1" smtClean="0"/>
              <a:t>effective</a:t>
            </a:r>
            <a:r>
              <a:rPr lang="es-ES" sz="3200" dirty="0" smtClean="0"/>
              <a:t> </a:t>
            </a:r>
            <a:r>
              <a:rPr lang="es-ES" sz="3200" dirty="0" err="1" smtClean="0"/>
              <a:t>background</a:t>
            </a:r>
            <a:r>
              <a:rPr lang="es-ES" sz="3200" dirty="0" smtClean="0"/>
              <a:t> </a:t>
            </a:r>
            <a:r>
              <a:rPr lang="es-ES" sz="3200" dirty="0" err="1" smtClean="0"/>
              <a:t>for</a:t>
            </a:r>
            <a:r>
              <a:rPr lang="es-ES" sz="3200" dirty="0" smtClean="0"/>
              <a:t> </a:t>
            </a:r>
            <a:r>
              <a:rPr lang="es-ES" sz="3200" dirty="0" err="1" smtClean="0"/>
              <a:t>learning</a:t>
            </a:r>
            <a:r>
              <a:rPr lang="es-ES" sz="3200" dirty="0" smtClean="0"/>
              <a:t>.</a:t>
            </a:r>
          </a:p>
          <a:p>
            <a:r>
              <a:rPr lang="es-ES" sz="3200" dirty="0" err="1" smtClean="0"/>
              <a:t>Your</a:t>
            </a:r>
            <a:r>
              <a:rPr lang="es-ES" sz="3200" dirty="0" smtClean="0"/>
              <a:t> </a:t>
            </a:r>
            <a:r>
              <a:rPr lang="es-ES" sz="3200" dirty="0" err="1" smtClean="0"/>
              <a:t>parents</a:t>
            </a:r>
            <a:r>
              <a:rPr lang="es-ES" sz="3200" dirty="0" smtClean="0"/>
              <a:t> </a:t>
            </a:r>
            <a:r>
              <a:rPr lang="es-ES" sz="3200" dirty="0" err="1" smtClean="0"/>
              <a:t>wouldn’t</a:t>
            </a:r>
            <a:r>
              <a:rPr lang="es-ES" sz="3200" dirty="0" smtClean="0"/>
              <a:t> </a:t>
            </a:r>
            <a:r>
              <a:rPr lang="es-ES" sz="3200" dirty="0" err="1" smtClean="0"/>
              <a:t>like</a:t>
            </a:r>
            <a:r>
              <a:rPr lang="es-ES" sz="3200" dirty="0" smtClean="0"/>
              <a:t> </a:t>
            </a:r>
            <a:r>
              <a:rPr lang="es-ES" sz="3200" dirty="0" err="1" smtClean="0"/>
              <a:t>to</a:t>
            </a:r>
            <a:r>
              <a:rPr lang="es-ES" sz="3200" dirty="0" smtClean="0"/>
              <a:t> </a:t>
            </a:r>
            <a:r>
              <a:rPr lang="es-ES" sz="3200" dirty="0" err="1" smtClean="0"/>
              <a:t>know</a:t>
            </a:r>
            <a:r>
              <a:rPr lang="es-ES" sz="3200" dirty="0" smtClean="0"/>
              <a:t> </a:t>
            </a:r>
            <a:r>
              <a:rPr lang="es-ES" sz="3200" dirty="0" err="1" smtClean="0"/>
              <a:t>you’re</a:t>
            </a:r>
            <a:r>
              <a:rPr lang="es-ES" sz="3200" dirty="0" smtClean="0"/>
              <a:t> </a:t>
            </a:r>
            <a:r>
              <a:rPr lang="es-ES" sz="3200" dirty="0" err="1" smtClean="0"/>
              <a:t>talking</a:t>
            </a:r>
            <a:r>
              <a:rPr lang="es-ES" sz="3200" dirty="0" smtClean="0"/>
              <a:t> and </a:t>
            </a:r>
            <a:r>
              <a:rPr lang="es-ES" sz="3200" dirty="0" err="1" smtClean="0"/>
              <a:t>not</a:t>
            </a:r>
            <a:r>
              <a:rPr lang="es-ES" sz="3200" dirty="0" smtClean="0"/>
              <a:t> </a:t>
            </a:r>
            <a:r>
              <a:rPr lang="es-ES" sz="3200" dirty="0" err="1" smtClean="0"/>
              <a:t>paying</a:t>
            </a:r>
            <a:r>
              <a:rPr lang="es-ES" sz="3200" dirty="0" smtClean="0"/>
              <a:t> </a:t>
            </a:r>
            <a:r>
              <a:rPr lang="es-ES" sz="3200" dirty="0" err="1" smtClean="0"/>
              <a:t>attention</a:t>
            </a:r>
            <a:r>
              <a:rPr lang="es-ES" sz="3200" dirty="0" smtClean="0"/>
              <a:t> in </a:t>
            </a:r>
            <a:r>
              <a:rPr lang="es-ES" sz="3200" dirty="0" err="1" smtClean="0"/>
              <a:t>class</a:t>
            </a:r>
            <a:r>
              <a:rPr lang="es-ES" sz="3200" dirty="0" smtClean="0"/>
              <a:t>, </a:t>
            </a:r>
            <a:r>
              <a:rPr lang="es-ES" sz="3200" dirty="0" err="1" smtClean="0"/>
              <a:t>your</a:t>
            </a:r>
            <a:r>
              <a:rPr lang="es-ES" sz="3200" dirty="0" smtClean="0"/>
              <a:t> </a:t>
            </a:r>
            <a:r>
              <a:rPr lang="es-ES" sz="3200" dirty="0" err="1" smtClean="0"/>
              <a:t>behaviour</a:t>
            </a:r>
            <a:r>
              <a:rPr lang="es-ES" sz="3200" dirty="0" smtClean="0"/>
              <a:t> </a:t>
            </a:r>
            <a:r>
              <a:rPr lang="es-ES" sz="3200" dirty="0" err="1" smtClean="0"/>
              <a:t>is</a:t>
            </a:r>
            <a:r>
              <a:rPr lang="es-ES" sz="3200" dirty="0" smtClean="0"/>
              <a:t> a </a:t>
            </a:r>
            <a:r>
              <a:rPr lang="es-ES" sz="3200" dirty="0" err="1" smtClean="0"/>
              <a:t>reflection</a:t>
            </a:r>
            <a:r>
              <a:rPr lang="es-ES" sz="3200" dirty="0" smtClean="0"/>
              <a:t> of </a:t>
            </a:r>
            <a:r>
              <a:rPr lang="es-ES" sz="3200" dirty="0" err="1" smtClean="0"/>
              <a:t>your</a:t>
            </a:r>
            <a:r>
              <a:rPr lang="es-ES" sz="3200" dirty="0" smtClean="0"/>
              <a:t> home </a:t>
            </a:r>
            <a:r>
              <a:rPr lang="es-ES" sz="3200" dirty="0" err="1" smtClean="0"/>
              <a:t>education</a:t>
            </a:r>
            <a:r>
              <a:rPr lang="es-ES" sz="3200" dirty="0" smtClean="0"/>
              <a:t>.</a:t>
            </a:r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There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always</a:t>
            </a:r>
            <a:r>
              <a:rPr lang="es-ES" dirty="0" smtClean="0"/>
              <a:t> a </a:t>
            </a:r>
            <a:r>
              <a:rPr lang="es-ES" dirty="0" err="1" smtClean="0"/>
              <a:t>consequence</a:t>
            </a:r>
            <a:r>
              <a:rPr lang="es-ES" dirty="0" smtClean="0"/>
              <a:t>…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721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E:\2016-2017\SILENCE CAMPAIGN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405" y="332656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39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sz="3200" dirty="0" err="1" smtClean="0"/>
              <a:t>Don’t</a:t>
            </a:r>
            <a:r>
              <a:rPr lang="es-ES" sz="3200" dirty="0" smtClean="0"/>
              <a:t> </a:t>
            </a:r>
            <a:r>
              <a:rPr lang="es-ES" sz="3200" dirty="0" err="1" smtClean="0"/>
              <a:t>work</a:t>
            </a:r>
            <a:r>
              <a:rPr lang="es-ES" sz="3200" dirty="0" smtClean="0"/>
              <a:t> </a:t>
            </a:r>
            <a:r>
              <a:rPr lang="es-ES" sz="3200" dirty="0" err="1" smtClean="0"/>
              <a:t>on</a:t>
            </a:r>
            <a:r>
              <a:rPr lang="es-ES" sz="3200" dirty="0" smtClean="0"/>
              <a:t> </a:t>
            </a:r>
            <a:r>
              <a:rPr lang="es-ES" sz="3200" dirty="0" err="1" smtClean="0"/>
              <a:t>other</a:t>
            </a:r>
            <a:r>
              <a:rPr lang="es-ES" sz="3200" dirty="0" smtClean="0"/>
              <a:t> </a:t>
            </a:r>
            <a:r>
              <a:rPr lang="es-ES" sz="3200" dirty="0" err="1" smtClean="0"/>
              <a:t>subjects</a:t>
            </a:r>
            <a:r>
              <a:rPr lang="es-ES" sz="3200" dirty="0" smtClean="0"/>
              <a:t> </a:t>
            </a:r>
            <a:r>
              <a:rPr lang="es-ES" sz="3200" dirty="0" err="1" smtClean="0"/>
              <a:t>during</a:t>
            </a:r>
            <a:r>
              <a:rPr lang="es-ES" sz="3200" dirty="0" smtClean="0"/>
              <a:t> </a:t>
            </a:r>
            <a:r>
              <a:rPr lang="es-ES" sz="3200" dirty="0" err="1" smtClean="0"/>
              <a:t>lessons</a:t>
            </a:r>
            <a:r>
              <a:rPr lang="es-ES" sz="3200" dirty="0" smtClean="0"/>
              <a:t>, </a:t>
            </a:r>
            <a:r>
              <a:rPr lang="es-ES" sz="3200" dirty="0" err="1" smtClean="0"/>
              <a:t>that</a:t>
            </a:r>
            <a:r>
              <a:rPr lang="es-ES" sz="3200" dirty="0" smtClean="0"/>
              <a:t> </a:t>
            </a:r>
            <a:r>
              <a:rPr lang="es-ES" sz="3200" dirty="0" err="1" smtClean="0"/>
              <a:t>will</a:t>
            </a:r>
            <a:r>
              <a:rPr lang="es-ES" sz="3200" dirty="0" smtClean="0"/>
              <a:t> </a:t>
            </a:r>
            <a:r>
              <a:rPr lang="es-ES" sz="3200" dirty="0" err="1" smtClean="0"/>
              <a:t>make</a:t>
            </a:r>
            <a:r>
              <a:rPr lang="es-ES" sz="3200" dirty="0" smtClean="0"/>
              <a:t> </a:t>
            </a:r>
            <a:r>
              <a:rPr lang="es-ES" sz="3200" dirty="0" err="1" smtClean="0"/>
              <a:t>you</a:t>
            </a:r>
            <a:r>
              <a:rPr lang="es-ES" sz="3200" dirty="0" smtClean="0"/>
              <a:t> </a:t>
            </a:r>
            <a:r>
              <a:rPr lang="es-ES" sz="3200" dirty="0" err="1" smtClean="0"/>
              <a:t>talk</a:t>
            </a:r>
            <a:r>
              <a:rPr lang="es-ES" sz="3200" dirty="0"/>
              <a:t> </a:t>
            </a:r>
            <a:r>
              <a:rPr lang="es-ES" sz="3200" dirty="0" smtClean="0"/>
              <a:t>and </a:t>
            </a:r>
            <a:r>
              <a:rPr lang="es-ES" sz="3200" dirty="0" err="1" smtClean="0"/>
              <a:t>keep</a:t>
            </a:r>
            <a:r>
              <a:rPr lang="es-ES" sz="3200" dirty="0" smtClean="0"/>
              <a:t> </a:t>
            </a:r>
            <a:r>
              <a:rPr lang="es-ES" sz="3200" dirty="0" err="1" smtClean="0"/>
              <a:t>you</a:t>
            </a:r>
            <a:r>
              <a:rPr lang="es-ES" sz="3200" dirty="0" smtClean="0"/>
              <a:t> </a:t>
            </a:r>
            <a:r>
              <a:rPr lang="es-ES" sz="3200" dirty="0" err="1" smtClean="0"/>
              <a:t>distracted</a:t>
            </a:r>
            <a:r>
              <a:rPr lang="es-ES" sz="3200" dirty="0" smtClean="0"/>
              <a:t>.</a:t>
            </a:r>
          </a:p>
          <a:p>
            <a:r>
              <a:rPr lang="es-ES" sz="3200" dirty="0" err="1" smtClean="0"/>
              <a:t>Whenever</a:t>
            </a:r>
            <a:r>
              <a:rPr lang="es-ES" sz="3200" dirty="0" smtClean="0"/>
              <a:t> </a:t>
            </a:r>
            <a:r>
              <a:rPr lang="es-ES" sz="3200" dirty="0" err="1" smtClean="0"/>
              <a:t>your</a:t>
            </a:r>
            <a:r>
              <a:rPr lang="es-ES" sz="3200" dirty="0" smtClean="0"/>
              <a:t> </a:t>
            </a:r>
            <a:r>
              <a:rPr lang="es-ES" sz="3200" dirty="0" err="1" smtClean="0"/>
              <a:t>classmates</a:t>
            </a:r>
            <a:r>
              <a:rPr lang="es-ES" sz="3200" dirty="0" smtClean="0"/>
              <a:t> are </a:t>
            </a:r>
            <a:r>
              <a:rPr lang="es-ES" sz="3200" dirty="0" err="1" smtClean="0"/>
              <a:t>talking</a:t>
            </a:r>
            <a:r>
              <a:rPr lang="es-ES" sz="3200" dirty="0" smtClean="0"/>
              <a:t>, </a:t>
            </a:r>
            <a:r>
              <a:rPr lang="es-ES" sz="3200" dirty="0" err="1" smtClean="0"/>
              <a:t>they’re</a:t>
            </a:r>
            <a:r>
              <a:rPr lang="es-ES" sz="3200" dirty="0" smtClean="0"/>
              <a:t> </a:t>
            </a:r>
            <a:r>
              <a:rPr lang="es-ES" sz="3200" dirty="0" err="1" smtClean="0"/>
              <a:t>stealing</a:t>
            </a:r>
            <a:r>
              <a:rPr lang="es-ES" sz="3200" dirty="0" smtClean="0"/>
              <a:t> </a:t>
            </a:r>
            <a:r>
              <a:rPr lang="es-ES" sz="3200" dirty="0" err="1" smtClean="0"/>
              <a:t>from</a:t>
            </a:r>
            <a:r>
              <a:rPr lang="es-ES" sz="3200" dirty="0" smtClean="0"/>
              <a:t> </a:t>
            </a:r>
            <a:r>
              <a:rPr lang="es-ES" sz="3200" dirty="0" err="1" smtClean="0"/>
              <a:t>you</a:t>
            </a:r>
            <a:r>
              <a:rPr lang="es-ES" sz="3200" dirty="0" smtClean="0"/>
              <a:t>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right</a:t>
            </a:r>
            <a:r>
              <a:rPr lang="es-ES" sz="3200" dirty="0" smtClean="0"/>
              <a:t> </a:t>
            </a:r>
            <a:r>
              <a:rPr lang="es-ES" sz="3200" dirty="0" err="1" smtClean="0"/>
              <a:t>to</a:t>
            </a:r>
            <a:r>
              <a:rPr lang="es-ES" sz="3200" dirty="0" smtClean="0"/>
              <a:t> </a:t>
            </a:r>
            <a:r>
              <a:rPr lang="es-ES" sz="3200" dirty="0" err="1" smtClean="0"/>
              <a:t>Education</a:t>
            </a:r>
            <a:r>
              <a:rPr lang="es-ES" sz="3200" dirty="0" smtClean="0"/>
              <a:t>.</a:t>
            </a:r>
          </a:p>
          <a:p>
            <a:r>
              <a:rPr lang="es-ES" sz="3200" dirty="0" err="1" smtClean="0"/>
              <a:t>Education</a:t>
            </a:r>
            <a:r>
              <a:rPr lang="es-ES" sz="3200" dirty="0" smtClean="0"/>
              <a:t> </a:t>
            </a:r>
            <a:r>
              <a:rPr lang="es-ES" sz="3200" dirty="0" err="1" smtClean="0"/>
              <a:t>is</a:t>
            </a:r>
            <a:r>
              <a:rPr lang="es-ES" sz="3200" dirty="0" smtClean="0"/>
              <a:t> </a:t>
            </a:r>
            <a:r>
              <a:rPr lang="es-ES" sz="3200" dirty="0" err="1" smtClean="0"/>
              <a:t>your</a:t>
            </a:r>
            <a:r>
              <a:rPr lang="es-ES" sz="3200" dirty="0" smtClean="0"/>
              <a:t> </a:t>
            </a:r>
            <a:r>
              <a:rPr lang="es-ES" sz="3200" dirty="0" err="1" smtClean="0"/>
              <a:t>past</a:t>
            </a:r>
            <a:r>
              <a:rPr lang="es-ES" sz="3200" dirty="0" smtClean="0"/>
              <a:t>, </a:t>
            </a:r>
            <a:r>
              <a:rPr lang="es-ES" sz="3200" dirty="0" err="1" smtClean="0"/>
              <a:t>your</a:t>
            </a:r>
            <a:r>
              <a:rPr lang="es-ES" sz="3200" dirty="0" smtClean="0"/>
              <a:t> </a:t>
            </a:r>
            <a:r>
              <a:rPr lang="es-ES" sz="3200" dirty="0" err="1" smtClean="0"/>
              <a:t>present</a:t>
            </a:r>
            <a:r>
              <a:rPr lang="es-ES" sz="3200" dirty="0" smtClean="0"/>
              <a:t> and </a:t>
            </a:r>
            <a:r>
              <a:rPr lang="es-ES" sz="3200" dirty="0" err="1" smtClean="0"/>
              <a:t>your</a:t>
            </a:r>
            <a:r>
              <a:rPr lang="es-ES" sz="3200" dirty="0" smtClean="0"/>
              <a:t> </a:t>
            </a:r>
            <a:r>
              <a:rPr lang="es-ES" sz="3200" dirty="0" err="1" smtClean="0"/>
              <a:t>future</a:t>
            </a:r>
            <a:r>
              <a:rPr lang="es-ES" sz="3200" dirty="0" smtClean="0"/>
              <a:t>.</a:t>
            </a:r>
          </a:p>
          <a:p>
            <a:r>
              <a:rPr lang="es-ES" sz="3200" dirty="0" err="1" smtClean="0"/>
              <a:t>You</a:t>
            </a:r>
            <a:r>
              <a:rPr lang="es-ES" sz="3200" dirty="0" smtClean="0"/>
              <a:t> </a:t>
            </a:r>
            <a:r>
              <a:rPr lang="es-ES" sz="3200" dirty="0" err="1" smtClean="0"/>
              <a:t>can’t</a:t>
            </a:r>
            <a:r>
              <a:rPr lang="es-ES" sz="3200" dirty="0" smtClean="0"/>
              <a:t> </a:t>
            </a:r>
            <a:r>
              <a:rPr lang="es-ES" sz="3200" dirty="0" err="1" smtClean="0"/>
              <a:t>go</a:t>
            </a:r>
            <a:r>
              <a:rPr lang="es-ES" sz="3200" dirty="0" smtClean="0"/>
              <a:t> </a:t>
            </a:r>
            <a:r>
              <a:rPr lang="es-ES" sz="3200" dirty="0" err="1" smtClean="0"/>
              <a:t>without</a:t>
            </a:r>
            <a:r>
              <a:rPr lang="es-ES" sz="3200" dirty="0" smtClean="0"/>
              <a:t> </a:t>
            </a:r>
            <a:r>
              <a:rPr lang="es-ES" sz="3200" dirty="0" err="1" smtClean="0"/>
              <a:t>it</a:t>
            </a:r>
            <a:r>
              <a:rPr lang="es-ES" sz="3200" dirty="0" smtClean="0"/>
              <a:t>.</a:t>
            </a:r>
            <a:endParaRPr lang="es-ES" sz="32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…</a:t>
            </a:r>
            <a:r>
              <a:rPr lang="es-ES" sz="6000" dirty="0" err="1" smtClean="0"/>
              <a:t>Make</a:t>
            </a:r>
            <a:r>
              <a:rPr lang="es-ES" sz="6000" dirty="0" smtClean="0"/>
              <a:t> </a:t>
            </a:r>
            <a:r>
              <a:rPr lang="es-ES" sz="6000" dirty="0" err="1" smtClean="0"/>
              <a:t>your</a:t>
            </a:r>
            <a:r>
              <a:rPr lang="es-ES" sz="6000" dirty="0" smtClean="0"/>
              <a:t> </a:t>
            </a:r>
            <a:r>
              <a:rPr lang="es-ES" sz="6000" dirty="0" err="1" smtClean="0"/>
              <a:t>parents</a:t>
            </a:r>
            <a:r>
              <a:rPr lang="es-ES" sz="6000" dirty="0" smtClean="0"/>
              <a:t> </a:t>
            </a:r>
            <a:r>
              <a:rPr lang="es-ES" sz="6000" dirty="0" err="1" smtClean="0"/>
              <a:t>proud</a:t>
            </a:r>
            <a:r>
              <a:rPr lang="es-ES" sz="6000" dirty="0" smtClean="0"/>
              <a:t>!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747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E:\2016-2017\SILENCE CAMPAIGN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85824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65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111</TotalTime>
  <Words>492</Words>
  <Application>Microsoft Office PowerPoint</Application>
  <PresentationFormat>Presentación en pantalla (4:3)</PresentationFormat>
  <Paragraphs>59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Papel</vt:lpstr>
      <vt:lpstr>THE SILENCE CAMPAIGN</vt:lpstr>
      <vt:lpstr>Presentación de PowerPoint</vt:lpstr>
      <vt:lpstr>Presentación de PowerPoint</vt:lpstr>
      <vt:lpstr>Order and silence in class…</vt:lpstr>
      <vt:lpstr>Silence</vt:lpstr>
      <vt:lpstr>There is always a consequence…</vt:lpstr>
      <vt:lpstr>Presentación de PowerPoint</vt:lpstr>
      <vt:lpstr>…Make your parents proud!</vt:lpstr>
      <vt:lpstr>Presentación de PowerPoint</vt:lpstr>
      <vt:lpstr>SILENCE IMPROVES…</vt:lpstr>
      <vt:lpstr>Presentación de PowerPoint</vt:lpstr>
      <vt:lpstr>ACTION SPEAKS LOUDER THAN WORDS</vt:lpstr>
      <vt:lpstr>Presentación de PowerPoint</vt:lpstr>
      <vt:lpstr>Being quiet makes listening easier</vt:lpstr>
      <vt:lpstr>Remember!</vt:lpstr>
      <vt:lpstr>We need the…</vt:lpstr>
      <vt:lpstr>Presentación de PowerPoint</vt:lpstr>
      <vt:lpstr>Why silence is good for your brain</vt:lpstr>
      <vt:lpstr>Presentación de PowerPoint</vt:lpstr>
      <vt:lpstr>Why silence is good for your body</vt:lpstr>
      <vt:lpstr>Presentación de PowerPoint</vt:lpstr>
      <vt:lpstr>We’re NOT saying “Don’t talk”</vt:lpstr>
      <vt:lpstr>Besides!!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Don’t forget</vt:lpstr>
      <vt:lpstr>Silence benefits your brain and body:</vt:lpstr>
      <vt:lpstr>Presentación de PowerPoint</vt:lpstr>
      <vt:lpstr>THIS IS IMPORTANT FOR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SILENCE CAMPAIGN</dc:title>
  <dc:creator>PROFESOR</dc:creator>
  <cp:lastModifiedBy>Belen</cp:lastModifiedBy>
  <cp:revision>24</cp:revision>
  <dcterms:created xsi:type="dcterms:W3CDTF">2017-03-28T06:58:20Z</dcterms:created>
  <dcterms:modified xsi:type="dcterms:W3CDTF">2017-04-20T07:19:07Z</dcterms:modified>
</cp:coreProperties>
</file>